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Jewison" userId="5ee1700a86654924" providerId="LiveId" clId="{6BBA747E-A89D-4689-90D0-A235D3961582}"/>
    <pc:docChg chg="custSel modSld">
      <pc:chgData name="Matthew Jewison" userId="5ee1700a86654924" providerId="LiveId" clId="{6BBA747E-A89D-4689-90D0-A235D3961582}" dt="2024-10-23T16:16:09.361" v="2" actId="313"/>
      <pc:docMkLst>
        <pc:docMk/>
      </pc:docMkLst>
      <pc:sldChg chg="modSp mod">
        <pc:chgData name="Matthew Jewison" userId="5ee1700a86654924" providerId="LiveId" clId="{6BBA747E-A89D-4689-90D0-A235D3961582}" dt="2024-10-23T16:16:09.361" v="2" actId="313"/>
        <pc:sldMkLst>
          <pc:docMk/>
          <pc:sldMk cId="2182384680" sldId="262"/>
        </pc:sldMkLst>
        <pc:spChg chg="mod">
          <ac:chgData name="Matthew Jewison" userId="5ee1700a86654924" providerId="LiveId" clId="{6BBA747E-A89D-4689-90D0-A235D3961582}" dt="2024-10-23T16:16:09.361" v="2" actId="313"/>
          <ac:spMkLst>
            <pc:docMk/>
            <pc:sldMk cId="2182384680" sldId="262"/>
            <ac:spMk id="2" creationId="{7BDAAA25-DF3A-0FDA-EFAF-E53B0B8B3102}"/>
          </ac:spMkLst>
        </pc:spChg>
        <pc:spChg chg="mod">
          <ac:chgData name="Matthew Jewison" userId="5ee1700a86654924" providerId="LiveId" clId="{6BBA747E-A89D-4689-90D0-A235D3961582}" dt="2024-10-23T16:16:04.668" v="1" actId="313"/>
          <ac:spMkLst>
            <pc:docMk/>
            <pc:sldMk cId="2182384680" sldId="262"/>
            <ac:spMk id="3" creationId="{8BBDD42A-5436-859C-8546-FAD19B0133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8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98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0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9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9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FE94B-D821-9E6A-707F-B81037BB4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7864" y="1184122"/>
            <a:ext cx="6538451" cy="27986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“The Shoe”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Bar and Community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 Space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C5090-03AB-CB0E-6C36-B94599E5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81" y="2549426"/>
            <a:ext cx="4092525" cy="2292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Meeting on October 25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5pm</a:t>
            </a:r>
          </a:p>
          <a:p>
            <a:r>
              <a:rPr lang="en-US" dirty="0">
                <a:solidFill>
                  <a:srgbClr val="FFFFFF"/>
                </a:solidFill>
              </a:rPr>
              <a:t> at 908 North Broadway Ave</a:t>
            </a:r>
          </a:p>
          <a:p>
            <a:r>
              <a:rPr lang="en-US" dirty="0">
                <a:solidFill>
                  <a:srgbClr val="FFFFFF"/>
                </a:solidFill>
              </a:rPr>
              <a:t>Rochester, MN 55906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55FB-6B12-2DDB-F853-E0E2C0A4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0000-1A0B-CF38-CCA1-96182F3E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About our Project</a:t>
            </a:r>
          </a:p>
          <a:p>
            <a:r>
              <a:rPr lang="en-US" dirty="0"/>
              <a:t>The Application Process</a:t>
            </a:r>
          </a:p>
          <a:p>
            <a:r>
              <a:rPr lang="en-US" dirty="0"/>
              <a:t>Exhibits:</a:t>
            </a:r>
          </a:p>
          <a:p>
            <a:pPr lvl="1"/>
            <a:r>
              <a:rPr lang="en-US" dirty="0"/>
              <a:t>Site Plan</a:t>
            </a:r>
          </a:p>
          <a:p>
            <a:pPr lvl="1"/>
            <a:r>
              <a:rPr lang="en-US" dirty="0"/>
              <a:t>Building Elevation</a:t>
            </a:r>
          </a:p>
          <a:p>
            <a:pPr lvl="1"/>
            <a:r>
              <a:rPr lang="en-US" dirty="0"/>
              <a:t>Floor plan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803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EB93-A112-058C-1D41-058D1D29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0771-B8DB-736F-E7BE-6106A689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Jewison</a:t>
            </a:r>
          </a:p>
          <a:p>
            <a:pPr lvl="1"/>
            <a:r>
              <a:rPr lang="en-US" dirty="0"/>
              <a:t>Co-Owner</a:t>
            </a:r>
          </a:p>
          <a:p>
            <a:r>
              <a:rPr lang="en-US" dirty="0"/>
              <a:t>Jack Lester</a:t>
            </a:r>
          </a:p>
          <a:p>
            <a:pPr lvl="1"/>
            <a:r>
              <a:rPr lang="en-US" dirty="0"/>
              <a:t>Co-Owner</a:t>
            </a:r>
          </a:p>
          <a:p>
            <a:r>
              <a:rPr lang="en-US" dirty="0"/>
              <a:t>Eric </a:t>
            </a:r>
            <a:r>
              <a:rPr lang="en-US" dirty="0" err="1"/>
              <a:t>Kramlinger</a:t>
            </a:r>
            <a:endParaRPr lang="en-US" dirty="0"/>
          </a:p>
          <a:p>
            <a:pPr lvl="1"/>
            <a:r>
              <a:rPr lang="en-US" dirty="0"/>
              <a:t>Co-Owner</a:t>
            </a:r>
          </a:p>
          <a:p>
            <a:r>
              <a:rPr lang="en-US" dirty="0"/>
              <a:t>Paul Armon, AIA</a:t>
            </a:r>
          </a:p>
          <a:p>
            <a:pPr lvl="1"/>
            <a:r>
              <a:rPr lang="en-US" dirty="0"/>
              <a:t>Architect at Armon Architecture, Inc.</a:t>
            </a:r>
          </a:p>
        </p:txBody>
      </p:sp>
    </p:spTree>
    <p:extLst>
      <p:ext uri="{BB962C8B-B14F-4D97-AF65-F5344CB8AC3E}">
        <p14:creationId xmlns:p14="http://schemas.microsoft.com/office/powerpoint/2010/main" val="120258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9F45-2B2C-F4EF-D579-88FC905F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Project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A6FF-0725-C870-B4C8-84CD4545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Change of use from Service to Bar or Tavern</a:t>
            </a:r>
          </a:p>
          <a:p>
            <a:r>
              <a:rPr lang="en-US" dirty="0"/>
              <a:t>The existing building would be retrofit to allow a 650sf bar. </a:t>
            </a:r>
          </a:p>
          <a:p>
            <a:r>
              <a:rPr lang="en-US" dirty="0"/>
              <a:t>Adding an ADA compliant restroom and Ramp.</a:t>
            </a:r>
          </a:p>
          <a:p>
            <a:r>
              <a:rPr lang="en-US" dirty="0"/>
              <a:t>Cleaning up the exterior with paint and new windows.</a:t>
            </a:r>
          </a:p>
          <a:p>
            <a:r>
              <a:rPr lang="en-US" dirty="0"/>
              <a:t>Adding a bar with community focus and non-alcoholic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0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92D2250-2992-B165-AF0F-019E1EE3F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336146"/>
            <a:ext cx="4777381" cy="40129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9BFE-D775-DD1B-2339-A830DB9C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E1496-E61F-6833-B1A0-5194C50C9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000"/>
              <a:t>Site Plan</a:t>
            </a:r>
          </a:p>
          <a:p>
            <a:pPr lvl="1"/>
            <a:r>
              <a:rPr lang="en-US" sz="1000"/>
              <a:t>Parcil ID</a:t>
            </a:r>
          </a:p>
          <a:p>
            <a:pPr lvl="2"/>
            <a:r>
              <a:rPr lang="en-US" sz="1000"/>
              <a:t>743514016040</a:t>
            </a:r>
          </a:p>
          <a:p>
            <a:pPr lvl="1"/>
            <a:r>
              <a:rPr lang="en-US" sz="1000"/>
              <a:t>Zoning District:</a:t>
            </a:r>
          </a:p>
          <a:p>
            <a:pPr lvl="2"/>
            <a:r>
              <a:rPr lang="en-US" sz="1000"/>
              <a:t> MXT-COR Transit-Oriented Development Corridor</a:t>
            </a:r>
          </a:p>
          <a:p>
            <a:pPr lvl="1"/>
            <a:r>
              <a:rPr lang="en-US" sz="1000"/>
              <a:t>Existing</a:t>
            </a:r>
          </a:p>
          <a:p>
            <a:pPr lvl="2"/>
            <a:r>
              <a:rPr lang="en-US" sz="1000"/>
              <a:t>1300sf 2 story building</a:t>
            </a:r>
          </a:p>
          <a:p>
            <a:pPr lvl="2"/>
            <a:r>
              <a:rPr lang="en-US" sz="1000"/>
              <a:t>Setbacks</a:t>
            </a:r>
          </a:p>
          <a:p>
            <a:pPr lvl="3"/>
            <a:r>
              <a:rPr lang="en-US" sz="1000"/>
              <a:t>Front (West): 0’</a:t>
            </a:r>
          </a:p>
          <a:p>
            <a:pPr lvl="3"/>
            <a:r>
              <a:rPr lang="en-US" sz="1000"/>
              <a:t>Interior Side (North): 5’</a:t>
            </a:r>
          </a:p>
          <a:p>
            <a:pPr lvl="3"/>
            <a:r>
              <a:rPr lang="en-US" sz="1000"/>
              <a:t>Street Side (South): 2’</a:t>
            </a:r>
          </a:p>
          <a:p>
            <a:pPr lvl="3"/>
            <a:r>
              <a:rPr lang="en-US" sz="1000"/>
              <a:t>Rear (East): 5’</a:t>
            </a:r>
          </a:p>
          <a:p>
            <a:pPr lvl="1"/>
            <a:r>
              <a:rPr lang="en-US" sz="1000"/>
              <a:t>Proposed</a:t>
            </a:r>
          </a:p>
          <a:p>
            <a:pPr lvl="2"/>
            <a:r>
              <a:rPr lang="en-US" sz="1000"/>
              <a:t>650sf 1 story building</a:t>
            </a:r>
          </a:p>
          <a:p>
            <a:pPr lvl="3"/>
            <a:r>
              <a:rPr lang="en-US" sz="1000"/>
              <a:t>Second floor would be deemed dead space</a:t>
            </a:r>
          </a:p>
          <a:p>
            <a:pPr lvl="2"/>
            <a:r>
              <a:rPr lang="en-US" sz="1000"/>
              <a:t>Setbacks</a:t>
            </a:r>
          </a:p>
          <a:p>
            <a:pPr lvl="3"/>
            <a:r>
              <a:rPr lang="en-US" sz="1000"/>
              <a:t>Front (West): 0’</a:t>
            </a:r>
          </a:p>
          <a:p>
            <a:pPr lvl="3"/>
            <a:r>
              <a:rPr lang="en-US" sz="1000"/>
              <a:t>Interior Side (North): 5’</a:t>
            </a:r>
          </a:p>
          <a:p>
            <a:pPr lvl="3"/>
            <a:r>
              <a:rPr lang="en-US" sz="1000"/>
              <a:t>Street Side (South): 2’</a:t>
            </a:r>
          </a:p>
          <a:p>
            <a:pPr lvl="3"/>
            <a:r>
              <a:rPr lang="en-US" sz="1000"/>
              <a:t>Rear (East): 5’</a:t>
            </a:r>
          </a:p>
          <a:p>
            <a:pPr lvl="2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9462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AA25-DF3A-0FDA-EFAF-E53B0B8B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D42A-5436-859C-8546-FAD19B0133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is existing landscaping in front of the building from the Broadway project</a:t>
            </a:r>
          </a:p>
          <a:p>
            <a:r>
              <a:rPr lang="en-US" dirty="0"/>
              <a:t>We would be adding bushes and shrubs on the north side between our building and the residential structure shown in the photo by the red line. </a:t>
            </a:r>
          </a:p>
        </p:txBody>
      </p:sp>
      <p:pic>
        <p:nvPicPr>
          <p:cNvPr id="6" name="Content Placeholder 5" descr="A screenshot of a building&#10;&#10;Description automatically generated">
            <a:extLst>
              <a:ext uri="{FF2B5EF4-FFF2-40B4-BE49-F238E27FC236}">
                <a16:creationId xmlns:a16="http://schemas.microsoft.com/office/drawing/2014/main" id="{039EC2F3-92D3-5F0E-6A08-509611E56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712"/>
            <a:ext cx="5181600" cy="3932575"/>
          </a:xfrm>
        </p:spPr>
      </p:pic>
    </p:spTree>
    <p:extLst>
      <p:ext uri="{BB962C8B-B14F-4D97-AF65-F5344CB8AC3E}">
        <p14:creationId xmlns:p14="http://schemas.microsoft.com/office/powerpoint/2010/main" val="218238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F1BA-DC58-B46A-22BC-D80B0274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Elevations (not to be changed)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378D1-0372-6EDC-532C-44A0F8589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 (facing Broadway)</a:t>
            </a:r>
          </a:p>
        </p:txBody>
      </p:sp>
      <p:pic>
        <p:nvPicPr>
          <p:cNvPr id="8" name="Content Placeholder 7" descr="A brick house with a door open&#10;&#10;Description automatically generated">
            <a:extLst>
              <a:ext uri="{FF2B5EF4-FFF2-40B4-BE49-F238E27FC236}">
                <a16:creationId xmlns:a16="http://schemas.microsoft.com/office/drawing/2014/main" id="{C911CBE5-989A-FBCB-C8B3-02FF2C6F4A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2505774"/>
            <a:ext cx="2819545" cy="368318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B834E-BDF0-4E1F-6B42-CC343189C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South (facing 9</a:t>
            </a:r>
            <a:r>
              <a:rPr lang="en-US" baseline="30000" dirty="0"/>
              <a:t>th</a:t>
            </a:r>
            <a:r>
              <a:rPr lang="en-US" dirty="0"/>
              <a:t> street)</a:t>
            </a:r>
          </a:p>
        </p:txBody>
      </p:sp>
      <p:pic>
        <p:nvPicPr>
          <p:cNvPr id="10" name="Content Placeholder 9" descr="A brick house with a black roof&#10;&#10;Description automatically generated">
            <a:extLst>
              <a:ext uri="{FF2B5EF4-FFF2-40B4-BE49-F238E27FC236}">
                <a16:creationId xmlns:a16="http://schemas.microsoft.com/office/drawing/2014/main" id="{452538D0-DCD4-8E4E-13C0-C29174A57F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59" y="2505075"/>
            <a:ext cx="2727470" cy="3684588"/>
          </a:xfrm>
        </p:spPr>
      </p:pic>
    </p:spTree>
    <p:extLst>
      <p:ext uri="{BB962C8B-B14F-4D97-AF65-F5344CB8AC3E}">
        <p14:creationId xmlns:p14="http://schemas.microsoft.com/office/powerpoint/2010/main" val="298516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5C9-8BB8-E152-4D15-D46215D2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A190-3687-1571-F1BE-8140E434E0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is no proposed change to the existing lighting</a:t>
            </a:r>
          </a:p>
        </p:txBody>
      </p:sp>
      <p:pic>
        <p:nvPicPr>
          <p:cNvPr id="6" name="Content Placeholder 5" descr="A aerial view of a neighborhood">
            <a:extLst>
              <a:ext uri="{FF2B5EF4-FFF2-40B4-BE49-F238E27FC236}">
                <a16:creationId xmlns:a16="http://schemas.microsoft.com/office/drawing/2014/main" id="{0939AACF-9F30-4CDF-F036-E4E0CD5F2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3540559"/>
          </a:xfrm>
        </p:spPr>
      </p:pic>
    </p:spTree>
    <p:extLst>
      <p:ext uri="{BB962C8B-B14F-4D97-AF65-F5344CB8AC3E}">
        <p14:creationId xmlns:p14="http://schemas.microsoft.com/office/powerpoint/2010/main" val="192849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2572-679D-9F23-F80F-7B1DC7A8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6F4C-400D-ECDF-DF83-314B3B6D7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have Questions?</a:t>
            </a:r>
          </a:p>
          <a:p>
            <a:endParaRPr lang="en-US" dirty="0"/>
          </a:p>
          <a:p>
            <a:r>
              <a:rPr lang="en-US" dirty="0"/>
              <a:t>Contact the City of Rochester’s Community Development Department</a:t>
            </a:r>
          </a:p>
          <a:p>
            <a:r>
              <a:rPr lang="en-US" dirty="0"/>
              <a:t>with any questions about this application type via email</a:t>
            </a:r>
          </a:p>
          <a:p>
            <a:r>
              <a:rPr lang="en-US"/>
              <a:t>communitydevelopment@rochestermn.gov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354129489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ShapesVTI</vt:lpstr>
      <vt:lpstr>“The Shoe” Bar and Community  Space </vt:lpstr>
      <vt:lpstr>Overview </vt:lpstr>
      <vt:lpstr>Introductions </vt:lpstr>
      <vt:lpstr>About the Project </vt:lpstr>
      <vt:lpstr>Application Process</vt:lpstr>
      <vt:lpstr>Landscaping</vt:lpstr>
      <vt:lpstr>Building Elevations (not to be changed)</vt:lpstr>
      <vt:lpstr>Photometric plan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Jewison</dc:creator>
  <cp:lastModifiedBy>Matthew Jewison</cp:lastModifiedBy>
  <cp:revision>1</cp:revision>
  <dcterms:created xsi:type="dcterms:W3CDTF">2024-10-04T20:12:56Z</dcterms:created>
  <dcterms:modified xsi:type="dcterms:W3CDTF">2024-10-23T16:16:10Z</dcterms:modified>
</cp:coreProperties>
</file>