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12"/>
  </p:notesMasterIdLst>
  <p:sldIdLst>
    <p:sldId id="256" r:id="rId6"/>
    <p:sldId id="259" r:id="rId7"/>
    <p:sldId id="260" r:id="rId8"/>
    <p:sldId id="261" r:id="rId9"/>
    <p:sldId id="262" r:id="rId10"/>
    <p:sldId id="263" r:id="rId11"/>
  </p:sldIdLst>
  <p:sldSz cx="6858000" cy="51435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7F7F6"/>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8" autoAdjust="0"/>
    <p:restoredTop sz="94660"/>
  </p:normalViewPr>
  <p:slideViewPr>
    <p:cSldViewPr snapToGrid="0">
      <p:cViewPr varScale="1">
        <p:scale>
          <a:sx n="152" d="100"/>
          <a:sy n="152" d="100"/>
        </p:scale>
        <p:origin x="1502" y="101"/>
      </p:cViewPr>
      <p:guideLst>
        <p:guide orient="horz" pos="1620"/>
        <p:guide pos="216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notesMaster" Target="notesMasters/notesMaster1.xml"/><Relationship Id="rId17" Type="http://schemas.microsoft.com/office/2018/10/relationships/authors" Target="authors.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theme" Target="theme/theme1.xml"/><Relationship Id="rId10" Type="http://schemas.openxmlformats.org/officeDocument/2006/relationships/slide" Target="slides/slide5.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627" cy="466578"/>
          </a:xfrm>
          <a:prstGeom prst="rect">
            <a:avLst/>
          </a:prstGeom>
        </p:spPr>
        <p:txBody>
          <a:bodyPr vert="horz" lIns="92117" tIns="46058" rIns="92117" bIns="46058" rtlCol="0"/>
          <a:lstStyle>
            <a:lvl1pPr algn="l">
              <a:defRPr sz="1200"/>
            </a:lvl1pPr>
          </a:lstStyle>
          <a:p>
            <a:endParaRPr lang="en-US"/>
          </a:p>
        </p:txBody>
      </p:sp>
      <p:sp>
        <p:nvSpPr>
          <p:cNvPr id="3" name="Date Placeholder 2"/>
          <p:cNvSpPr>
            <a:spLocks noGrp="1"/>
          </p:cNvSpPr>
          <p:nvPr>
            <p:ph type="dt" idx="1"/>
          </p:nvPr>
        </p:nvSpPr>
        <p:spPr>
          <a:xfrm>
            <a:off x="3971172" y="0"/>
            <a:ext cx="3037627" cy="466578"/>
          </a:xfrm>
          <a:prstGeom prst="rect">
            <a:avLst/>
          </a:prstGeom>
        </p:spPr>
        <p:txBody>
          <a:bodyPr vert="horz" lIns="92117" tIns="46058" rIns="92117" bIns="46058" rtlCol="0"/>
          <a:lstStyle>
            <a:lvl1pPr algn="r">
              <a:defRPr sz="1200"/>
            </a:lvl1pPr>
          </a:lstStyle>
          <a:p>
            <a:fld id="{8933E701-CF8C-4AE0-A2B6-3CD63F9AB0F5}" type="datetimeFigureOut">
              <a:rPr lang="en-US" smtClean="0"/>
              <a:t>9/14/2023</a:t>
            </a:fld>
            <a:endParaRPr lang="en-US"/>
          </a:p>
        </p:txBody>
      </p:sp>
      <p:sp>
        <p:nvSpPr>
          <p:cNvPr id="4" name="Slide Image Placeholder 3"/>
          <p:cNvSpPr>
            <a:spLocks noGrp="1" noRot="1" noChangeAspect="1"/>
          </p:cNvSpPr>
          <p:nvPr>
            <p:ph type="sldImg" idx="2"/>
          </p:nvPr>
        </p:nvSpPr>
        <p:spPr>
          <a:xfrm>
            <a:off x="1412875" y="1162050"/>
            <a:ext cx="4184650" cy="3138488"/>
          </a:xfrm>
          <a:prstGeom prst="rect">
            <a:avLst/>
          </a:prstGeom>
          <a:noFill/>
          <a:ln w="12700">
            <a:solidFill>
              <a:prstClr val="black"/>
            </a:solidFill>
          </a:ln>
        </p:spPr>
        <p:txBody>
          <a:bodyPr vert="horz" lIns="92117" tIns="46058" rIns="92117" bIns="46058" rtlCol="0" anchor="ctr"/>
          <a:lstStyle/>
          <a:p>
            <a:endParaRPr lang="en-US"/>
          </a:p>
        </p:txBody>
      </p:sp>
      <p:sp>
        <p:nvSpPr>
          <p:cNvPr id="5" name="Notes Placeholder 4"/>
          <p:cNvSpPr>
            <a:spLocks noGrp="1"/>
          </p:cNvSpPr>
          <p:nvPr>
            <p:ph type="body" sz="quarter" idx="3"/>
          </p:nvPr>
        </p:nvSpPr>
        <p:spPr>
          <a:xfrm>
            <a:off x="701361" y="4474033"/>
            <a:ext cx="5607679" cy="3660718"/>
          </a:xfrm>
          <a:prstGeom prst="rect">
            <a:avLst/>
          </a:prstGeom>
        </p:spPr>
        <p:txBody>
          <a:bodyPr vert="horz" lIns="92117" tIns="46058" rIns="92117" bIns="4605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822"/>
            <a:ext cx="3037627" cy="466578"/>
          </a:xfrm>
          <a:prstGeom prst="rect">
            <a:avLst/>
          </a:prstGeom>
        </p:spPr>
        <p:txBody>
          <a:bodyPr vert="horz" lIns="92117" tIns="46058" rIns="92117" bIns="46058" rtlCol="0" anchor="b"/>
          <a:lstStyle>
            <a:lvl1pPr algn="l">
              <a:defRPr sz="1200"/>
            </a:lvl1pPr>
          </a:lstStyle>
          <a:p>
            <a:endParaRPr lang="en-US"/>
          </a:p>
        </p:txBody>
      </p:sp>
      <p:sp>
        <p:nvSpPr>
          <p:cNvPr id="7" name="Slide Number Placeholder 6"/>
          <p:cNvSpPr>
            <a:spLocks noGrp="1"/>
          </p:cNvSpPr>
          <p:nvPr>
            <p:ph type="sldNum" sz="quarter" idx="5"/>
          </p:nvPr>
        </p:nvSpPr>
        <p:spPr>
          <a:xfrm>
            <a:off x="3971172" y="8829822"/>
            <a:ext cx="3037627" cy="466578"/>
          </a:xfrm>
          <a:prstGeom prst="rect">
            <a:avLst/>
          </a:prstGeom>
        </p:spPr>
        <p:txBody>
          <a:bodyPr vert="horz" lIns="92117" tIns="46058" rIns="92117" bIns="46058" rtlCol="0" anchor="b"/>
          <a:lstStyle>
            <a:lvl1pPr algn="r">
              <a:defRPr sz="1200"/>
            </a:lvl1pPr>
          </a:lstStyle>
          <a:p>
            <a:fld id="{AA064238-F0C7-4045-B5F1-3B564E460E2E}" type="slidenum">
              <a:rPr lang="en-US" smtClean="0"/>
              <a:t>‹#›</a:t>
            </a:fld>
            <a:endParaRPr lang="en-US"/>
          </a:p>
        </p:txBody>
      </p:sp>
    </p:spTree>
    <p:extLst>
      <p:ext uri="{BB962C8B-B14F-4D97-AF65-F5344CB8AC3E}">
        <p14:creationId xmlns:p14="http://schemas.microsoft.com/office/powerpoint/2010/main" val="5122447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hyperlink" Target="CLAglobal.com/disclaimer" TargetMode="External"/><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8" Type="http://schemas.openxmlformats.org/officeDocument/2006/relationships/hyperlink" Target="https://www.youtube.com/user/CliftonLarsonAllen" TargetMode="External"/><Relationship Id="rId3" Type="http://schemas.openxmlformats.org/officeDocument/2006/relationships/image" Target="../media/image9.emf"/><Relationship Id="rId7" Type="http://schemas.openxmlformats.org/officeDocument/2006/relationships/image" Target="../media/image11.emf"/><Relationship Id="rId12" Type="http://schemas.openxmlformats.org/officeDocument/2006/relationships/image" Target="../media/image6.emf"/><Relationship Id="rId2" Type="http://schemas.openxmlformats.org/officeDocument/2006/relationships/hyperlink" Target="https://twitter.com/CLAconnect" TargetMode="External"/><Relationship Id="rId1" Type="http://schemas.openxmlformats.org/officeDocument/2006/relationships/slideMaster" Target="../slideMasters/slideMaster1.xml"/><Relationship Id="rId6" Type="http://schemas.openxmlformats.org/officeDocument/2006/relationships/hyperlink" Target="https://www.linkedin.com/company/cliftonlarsonallen" TargetMode="External"/><Relationship Id="rId11" Type="http://schemas.openxmlformats.org/officeDocument/2006/relationships/image" Target="../media/image13.png"/><Relationship Id="rId5" Type="http://schemas.openxmlformats.org/officeDocument/2006/relationships/image" Target="../media/image10.emf"/><Relationship Id="rId10" Type="http://schemas.openxmlformats.org/officeDocument/2006/relationships/hyperlink" Target="https://www.instagram.com/lifeatcla" TargetMode="External"/><Relationship Id="rId4" Type="http://schemas.openxmlformats.org/officeDocument/2006/relationships/hyperlink" Target="https://www.facebook.com/CliftonLarsonAllen" TargetMode="External"/><Relationship Id="rId9" Type="http://schemas.openxmlformats.org/officeDocument/2006/relationships/image" Target="../media/image12.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Master" Target="../slideMasters/slideMaster1.xml"/><Relationship Id="rId4" Type="http://schemas.openxmlformats.org/officeDocument/2006/relationships/image" Target="../media/image16.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7.emf"/><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15.jp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hyperlink" Target="CLAglobal.com/disclaimer" TargetMode="Externa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hyperlink" Target="CLAglobal.com/disclaimer" TargetMode="External"/><Relationship Id="rId2" Type="http://schemas.openxmlformats.org/officeDocument/2006/relationships/image" Target="../media/image6.emf"/><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3" Type="http://schemas.openxmlformats.org/officeDocument/2006/relationships/hyperlink" Target="CLAglobal.com/disclaimer" TargetMode="External"/><Relationship Id="rId2" Type="http://schemas.openxmlformats.org/officeDocument/2006/relationships/image" Target="../media/image8.emf"/><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hyperlink" Target="CLAglobal.com/disclaimer" TargetMode="External"/><Relationship Id="rId2" Type="http://schemas.openxmlformats.org/officeDocument/2006/relationships/image" Target="../media/image8.emf"/><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chemeClr val="accent1"/>
        </a:solidFill>
        <a:effectLst/>
      </p:bgPr>
    </p:bg>
    <p:spTree>
      <p:nvGrpSpPr>
        <p:cNvPr id="1" name=""/>
        <p:cNvGrpSpPr/>
        <p:nvPr/>
      </p:nvGrpSpPr>
      <p:grpSpPr>
        <a:xfrm>
          <a:off x="0" y="0"/>
          <a:ext cx="0" cy="0"/>
          <a:chOff x="0" y="0"/>
          <a:chExt cx="0" cy="0"/>
        </a:xfrm>
      </p:grpSpPr>
      <p:sp>
        <p:nvSpPr>
          <p:cNvPr id="34" name="TextBox 33">
            <a:extLst>
              <a:ext uri="{FF2B5EF4-FFF2-40B4-BE49-F238E27FC236}">
                <a16:creationId xmlns:a16="http://schemas.microsoft.com/office/drawing/2014/main" id="{92230A96-6C28-434A-8BC8-9631A191423E}"/>
              </a:ext>
            </a:extLst>
          </p:cNvPr>
          <p:cNvSpPr txBox="1"/>
          <p:nvPr/>
        </p:nvSpPr>
        <p:spPr>
          <a:xfrm>
            <a:off x="7946136" y="-420624"/>
            <a:ext cx="184731" cy="369332"/>
          </a:xfrm>
          <a:prstGeom prst="rect">
            <a:avLst/>
          </a:prstGeom>
          <a:noFill/>
        </p:spPr>
        <p:txBody>
          <a:bodyPr wrap="none" rtlCol="0">
            <a:spAutoFit/>
          </a:bodyPr>
          <a:lstStyle/>
          <a:p>
            <a:endParaRPr lang="en-US" dirty="0"/>
          </a:p>
        </p:txBody>
      </p:sp>
      <p:sp>
        <p:nvSpPr>
          <p:cNvPr id="17" name="Rectangle 4"/>
          <p:cNvSpPr>
            <a:spLocks noGrp="1" noChangeArrowheads="1"/>
          </p:cNvSpPr>
          <p:nvPr>
            <p:ph type="subTitle" idx="1" hasCustomPrompt="1"/>
          </p:nvPr>
        </p:nvSpPr>
        <p:spPr>
          <a:xfrm>
            <a:off x="523774" y="3110353"/>
            <a:ext cx="5810452" cy="509130"/>
          </a:xfrm>
          <a:noFill/>
        </p:spPr>
        <p:txBody>
          <a:bodyPr/>
          <a:lstStyle>
            <a:lvl1pPr marL="0" indent="0" algn="ctr">
              <a:buFontTx/>
              <a:buNone/>
              <a:defRPr sz="1600" b="0">
                <a:solidFill>
                  <a:schemeClr val="bg1"/>
                </a:solidFill>
                <a:latin typeface="Calibri" panose="020F0502020204030204" pitchFamily="34" charset="0"/>
                <a:cs typeface="Calibri" panose="020F0502020204030204" pitchFamily="34" charset="0"/>
              </a:defRPr>
            </a:lvl1pPr>
          </a:lstStyle>
          <a:p>
            <a:r>
              <a:rPr lang="en-US" dirty="0"/>
              <a:t>Click to edit subtitle</a:t>
            </a:r>
          </a:p>
        </p:txBody>
      </p:sp>
      <p:sp>
        <p:nvSpPr>
          <p:cNvPr id="11" name="Title 1"/>
          <p:cNvSpPr>
            <a:spLocks noGrp="1"/>
          </p:cNvSpPr>
          <p:nvPr>
            <p:ph type="title" hasCustomPrompt="1"/>
          </p:nvPr>
        </p:nvSpPr>
        <p:spPr>
          <a:xfrm>
            <a:off x="523774" y="1877882"/>
            <a:ext cx="5810452" cy="1174351"/>
          </a:xfrm>
          <a:noFill/>
        </p:spPr>
        <p:txBody>
          <a:bodyPr anchor="b"/>
          <a:lstStyle>
            <a:lvl1pPr algn="ctr">
              <a:defRPr sz="3200" b="0" i="0">
                <a:solidFill>
                  <a:schemeClr val="bg1"/>
                </a:solidFill>
                <a:latin typeface="Calibri" panose="020F0502020204030204" pitchFamily="34" charset="0"/>
                <a:cs typeface="Calibri" panose="020F0502020204030204" pitchFamily="34" charset="0"/>
              </a:defRPr>
            </a:lvl1pPr>
          </a:lstStyle>
          <a:p>
            <a:r>
              <a:rPr lang="en-US" dirty="0"/>
              <a:t>Click to Edit Title Style</a:t>
            </a:r>
          </a:p>
        </p:txBody>
      </p:sp>
      <p:pic>
        <p:nvPicPr>
          <p:cNvPr id="2" name="Picture 1">
            <a:extLst>
              <a:ext uri="{FF2B5EF4-FFF2-40B4-BE49-F238E27FC236}">
                <a16:creationId xmlns:a16="http://schemas.microsoft.com/office/drawing/2014/main" id="{0F9E219D-F0B7-46FB-709D-8B57B54DA776}"/>
              </a:ext>
            </a:extLst>
          </p:cNvPr>
          <p:cNvPicPr>
            <a:picLocks noChangeAspect="1"/>
          </p:cNvPicPr>
          <p:nvPr userDrawn="1"/>
        </p:nvPicPr>
        <p:blipFill>
          <a:blip r:embed="rId2"/>
          <a:stretch>
            <a:fillRect/>
          </a:stretch>
        </p:blipFill>
        <p:spPr>
          <a:xfrm>
            <a:off x="505129" y="585882"/>
            <a:ext cx="3213920" cy="673778"/>
          </a:xfrm>
          <a:prstGeom prst="rect">
            <a:avLst/>
          </a:prstGeom>
        </p:spPr>
      </p:pic>
      <p:sp>
        <p:nvSpPr>
          <p:cNvPr id="3" name="Right Triangle 2">
            <a:extLst>
              <a:ext uri="{FF2B5EF4-FFF2-40B4-BE49-F238E27FC236}">
                <a16:creationId xmlns:a16="http://schemas.microsoft.com/office/drawing/2014/main" id="{1FDAB869-89CB-46FA-AE3A-9E3C22107E70}"/>
              </a:ext>
            </a:extLst>
          </p:cNvPr>
          <p:cNvSpPr/>
          <p:nvPr userDrawn="1"/>
        </p:nvSpPr>
        <p:spPr bwMode="auto">
          <a:xfrm flipH="1" flipV="1">
            <a:off x="2509284" y="0"/>
            <a:ext cx="4348716" cy="1394459"/>
          </a:xfrm>
          <a:prstGeom prst="rtTriangle">
            <a:avLst/>
          </a:prstGeom>
          <a:solidFill>
            <a:schemeClr val="accent1">
              <a:lumMod val="60000"/>
              <a:lumOff val="40000"/>
              <a:alpha val="29804"/>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4" name="Rectangle 3">
            <a:extLst>
              <a:ext uri="{FF2B5EF4-FFF2-40B4-BE49-F238E27FC236}">
                <a16:creationId xmlns:a16="http://schemas.microsoft.com/office/drawing/2014/main" id="{FF391DF8-F26C-6A7E-3BAF-D18AE963C411}"/>
              </a:ext>
            </a:extLst>
          </p:cNvPr>
          <p:cNvSpPr/>
          <p:nvPr userDrawn="1"/>
        </p:nvSpPr>
        <p:spPr>
          <a:xfrm>
            <a:off x="38100" y="4768127"/>
            <a:ext cx="6819900" cy="30777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00" b="0" i="0" dirty="0">
                <a:solidFill>
                  <a:schemeClr val="bg2">
                    <a:lumMod val="75000"/>
                  </a:schemeClr>
                </a:solidFill>
                <a:latin typeface="Calibri" panose="020F0502020204030204" pitchFamily="34" charset="0"/>
                <a:cs typeface="Calibri" panose="020F0502020204030204" pitchFamily="34" charset="0"/>
              </a:rPr>
              <a:t>©2023 CliftonLarsonAllen LLP. CLA (CliftonLarsonAllen LLP) </a:t>
            </a:r>
            <a:r>
              <a:rPr lang="en-US" sz="700" b="0" i="0" kern="1200" dirty="0">
                <a:solidFill>
                  <a:schemeClr val="bg2">
                    <a:lumMod val="75000"/>
                  </a:schemeClr>
                </a:solidFill>
                <a:latin typeface="Calibri" panose="020F0502020204030204" pitchFamily="34" charset="0"/>
                <a:ea typeface="+mn-ea"/>
                <a:cs typeface="Calibri" panose="020F0502020204030204" pitchFamily="34" charset="0"/>
              </a:rPr>
              <a:t>is an </a:t>
            </a:r>
            <a:r>
              <a:rPr lang="en-US" sz="700" b="0" i="0" dirty="0">
                <a:solidFill>
                  <a:schemeClr val="bg2">
                    <a:lumMod val="75000"/>
                  </a:schemeClr>
                </a:solidFill>
                <a:latin typeface="Calibri" panose="020F0502020204030204" pitchFamily="34" charset="0"/>
                <a:cs typeface="Calibri" panose="020F0502020204030204" pitchFamily="34" charset="0"/>
              </a:rPr>
              <a:t>independent network member of CLA Global. See </a:t>
            </a:r>
            <a:r>
              <a:rPr lang="en-US" sz="700" b="0" i="0" dirty="0">
                <a:solidFill>
                  <a:schemeClr val="bg2">
                    <a:lumMod val="75000"/>
                  </a:schemeClr>
                </a:solidFill>
                <a:latin typeface="Calibri" panose="020F0502020204030204" pitchFamily="34" charset="0"/>
                <a:cs typeface="Calibri" panose="020F0502020204030204" pitchFamily="34" charset="0"/>
                <a:hlinkClick r:id="rId3" action="ppaction://hlinkfile">
                  <a:extLst>
                    <a:ext uri="{A12FA001-AC4F-418D-AE19-62706E023703}">
                      <ahyp:hlinkClr xmlns:ahyp="http://schemas.microsoft.com/office/drawing/2018/hyperlinkcolor" val="tx"/>
                    </a:ext>
                  </a:extLst>
                </a:hlinkClick>
              </a:rPr>
              <a:t>CLAglobal.com/disclaimer</a:t>
            </a:r>
            <a:r>
              <a:rPr lang="en-US" sz="700" b="0" i="0" dirty="0">
                <a:solidFill>
                  <a:schemeClr val="bg2">
                    <a:lumMod val="75000"/>
                  </a:schemeClr>
                </a:solidFill>
                <a:latin typeface="Calibri" panose="020F0502020204030204" pitchFamily="34" charset="0"/>
                <a:cs typeface="Calibri" panose="020F0502020204030204" pitchFamily="34" charset="0"/>
              </a:rPr>
              <a:t>. </a:t>
            </a:r>
            <a:br>
              <a:rPr lang="en-US" sz="700" b="0" i="0" dirty="0">
                <a:solidFill>
                  <a:schemeClr val="bg2">
                    <a:lumMod val="75000"/>
                  </a:schemeClr>
                </a:solidFill>
                <a:latin typeface="Calibri" panose="020F0502020204030204" pitchFamily="34" charset="0"/>
                <a:cs typeface="Calibri" panose="020F0502020204030204" pitchFamily="34" charset="0"/>
              </a:rPr>
            </a:br>
            <a:r>
              <a:rPr lang="en-US" sz="700" b="0" i="0" dirty="0">
                <a:solidFill>
                  <a:schemeClr val="bg2">
                    <a:lumMod val="75000"/>
                  </a:schemeClr>
                </a:solidFill>
                <a:latin typeface="Calibri" panose="020F0502020204030204" pitchFamily="34" charset="0"/>
                <a:cs typeface="Calibri" panose="020F0502020204030204" pitchFamily="34" charset="0"/>
              </a:rPr>
              <a:t>Investment advisory services are offered through CliftonLarsonAllen Wealth Advisors, LLC, an SEC-registered investment advisor.</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5_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F3017DD-44E6-3E2B-3E06-E3D5C91CA86B}"/>
              </a:ext>
            </a:extLst>
          </p:cNvPr>
          <p:cNvSpPr/>
          <p:nvPr userDrawn="1"/>
        </p:nvSpPr>
        <p:spPr bwMode="auto">
          <a:xfrm>
            <a:off x="1" y="0"/>
            <a:ext cx="6857999" cy="4077070"/>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ヒラギノ角ゴ Pro W3" pitchFamily="1" charset="-128"/>
            </a:endParaRPr>
          </a:p>
        </p:txBody>
      </p:sp>
      <p:sp>
        <p:nvSpPr>
          <p:cNvPr id="17" name="Right Triangle 16">
            <a:extLst>
              <a:ext uri="{FF2B5EF4-FFF2-40B4-BE49-F238E27FC236}">
                <a16:creationId xmlns:a16="http://schemas.microsoft.com/office/drawing/2014/main" id="{50A1352D-FB26-EF8A-846A-A5543A73E66C}"/>
              </a:ext>
            </a:extLst>
          </p:cNvPr>
          <p:cNvSpPr/>
          <p:nvPr userDrawn="1"/>
        </p:nvSpPr>
        <p:spPr bwMode="auto">
          <a:xfrm>
            <a:off x="0" y="2771680"/>
            <a:ext cx="5478449" cy="1305390"/>
          </a:xfrm>
          <a:prstGeom prst="rtTriangle">
            <a:avLst/>
          </a:prstGeom>
          <a:solidFill>
            <a:schemeClr val="accent3">
              <a:lumMod val="20000"/>
              <a:lumOff val="80000"/>
              <a:alpha val="29804"/>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pic>
        <p:nvPicPr>
          <p:cNvPr id="5" name="Picture 4" descr="Icon&#10;&#10;Description automatically generated">
            <a:extLst>
              <a:ext uri="{FF2B5EF4-FFF2-40B4-BE49-F238E27FC236}">
                <a16:creationId xmlns:a16="http://schemas.microsoft.com/office/drawing/2014/main" id="{86BA5916-B6B5-742A-9865-D2DC5523F1A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2250" y="4315007"/>
            <a:ext cx="604850" cy="603403"/>
          </a:xfrm>
          <a:prstGeom prst="rect">
            <a:avLst/>
          </a:prstGeom>
        </p:spPr>
      </p:pic>
      <p:sp>
        <p:nvSpPr>
          <p:cNvPr id="10" name="Rectangle 9">
            <a:extLst>
              <a:ext uri="{FF2B5EF4-FFF2-40B4-BE49-F238E27FC236}">
                <a16:creationId xmlns:a16="http://schemas.microsoft.com/office/drawing/2014/main" id="{299B2AE9-0C6A-9A3D-4D4E-259DB37B9973}"/>
              </a:ext>
            </a:extLst>
          </p:cNvPr>
          <p:cNvSpPr/>
          <p:nvPr userDrawn="1"/>
        </p:nvSpPr>
        <p:spPr>
          <a:xfrm>
            <a:off x="5483657" y="4914789"/>
            <a:ext cx="1299352" cy="200055"/>
          </a:xfrm>
          <a:prstGeom prst="rect">
            <a:avLst/>
          </a:prstGeom>
        </p:spPr>
        <p:txBody>
          <a:bodyPr wrap="square"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700" b="0" i="0" dirty="0">
                <a:solidFill>
                  <a:schemeClr val="accent1"/>
                </a:solidFill>
                <a:latin typeface="Calibri" panose="020F0502020204030204" pitchFamily="34" charset="0"/>
                <a:cs typeface="Calibri" panose="020F0502020204030204" pitchFamily="34" charset="0"/>
              </a:rPr>
              <a:t>©2023 CliftonLarsonAllen LLP </a:t>
            </a:r>
          </a:p>
        </p:txBody>
      </p:sp>
      <p:sp>
        <p:nvSpPr>
          <p:cNvPr id="11" name="Text Placeholder 15">
            <a:extLst>
              <a:ext uri="{FF2B5EF4-FFF2-40B4-BE49-F238E27FC236}">
                <a16:creationId xmlns:a16="http://schemas.microsoft.com/office/drawing/2014/main" id="{DB5DF141-2070-0504-BEC4-C3A53733A74F}"/>
              </a:ext>
            </a:extLst>
          </p:cNvPr>
          <p:cNvSpPr>
            <a:spLocks noGrp="1"/>
          </p:cNvSpPr>
          <p:nvPr>
            <p:ph type="body" sz="quarter" idx="10"/>
          </p:nvPr>
        </p:nvSpPr>
        <p:spPr>
          <a:xfrm>
            <a:off x="1365814" y="4353183"/>
            <a:ext cx="4019106" cy="527050"/>
          </a:xfrm>
        </p:spPr>
        <p:txBody>
          <a:bodyPr anchor="ctr" anchorCtr="0"/>
          <a:lstStyle>
            <a:lvl1pPr marL="0" indent="0">
              <a:buNone/>
              <a:defRPr sz="1400" b="0">
                <a:solidFill>
                  <a:schemeClr val="accent1"/>
                </a:solidFill>
              </a:defRPr>
            </a:lvl1pPr>
          </a:lstStyle>
          <a:p>
            <a:pPr lvl="0"/>
            <a:r>
              <a:rPr lang="en-US"/>
              <a:t>Click to edit Master text styles</a:t>
            </a:r>
          </a:p>
        </p:txBody>
      </p:sp>
      <p:pic>
        <p:nvPicPr>
          <p:cNvPr id="12" name="Picture 11" descr="Icon&#10;&#10;Description automatically generated">
            <a:extLst>
              <a:ext uri="{FF2B5EF4-FFF2-40B4-BE49-F238E27FC236}">
                <a16:creationId xmlns:a16="http://schemas.microsoft.com/office/drawing/2014/main" id="{2F16FB1B-2CEA-DE19-156D-BEE9EFCBF85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71812" y="4490242"/>
            <a:ext cx="628523" cy="252933"/>
          </a:xfrm>
          <a:prstGeom prst="rect">
            <a:avLst/>
          </a:prstGeom>
        </p:spPr>
      </p:pic>
      <p:sp>
        <p:nvSpPr>
          <p:cNvPr id="13" name="Rectangle 3">
            <a:extLst>
              <a:ext uri="{FF2B5EF4-FFF2-40B4-BE49-F238E27FC236}">
                <a16:creationId xmlns:a16="http://schemas.microsoft.com/office/drawing/2014/main" id="{5AF7DE20-56A8-5410-D922-D5CD9FDB799E}"/>
              </a:ext>
            </a:extLst>
          </p:cNvPr>
          <p:cNvSpPr>
            <a:spLocks noGrp="1" noChangeArrowheads="1"/>
          </p:cNvSpPr>
          <p:nvPr>
            <p:ph type="ctrTitle" hasCustomPrompt="1"/>
          </p:nvPr>
        </p:nvSpPr>
        <p:spPr>
          <a:xfrm>
            <a:off x="340740" y="636864"/>
            <a:ext cx="6176521" cy="1504950"/>
          </a:xfrm>
          <a:noFill/>
        </p:spPr>
        <p:txBody>
          <a:bodyPr anchor="b" anchorCtr="0"/>
          <a:lstStyle>
            <a:lvl1pPr algn="ctr">
              <a:defRPr sz="3600">
                <a:solidFill>
                  <a:schemeClr val="accent1"/>
                </a:solidFill>
              </a:defRPr>
            </a:lvl1pPr>
          </a:lstStyle>
          <a:p>
            <a:r>
              <a:rPr lang="en-US" dirty="0"/>
              <a:t>Click to Edit Title</a:t>
            </a:r>
          </a:p>
        </p:txBody>
      </p:sp>
      <p:sp>
        <p:nvSpPr>
          <p:cNvPr id="14" name="Rectangle 4">
            <a:extLst>
              <a:ext uri="{FF2B5EF4-FFF2-40B4-BE49-F238E27FC236}">
                <a16:creationId xmlns:a16="http://schemas.microsoft.com/office/drawing/2014/main" id="{6D06EEFD-436F-A9F0-F0AD-7140AAF9F066}"/>
              </a:ext>
            </a:extLst>
          </p:cNvPr>
          <p:cNvSpPr>
            <a:spLocks noGrp="1" noChangeArrowheads="1"/>
          </p:cNvSpPr>
          <p:nvPr>
            <p:ph type="subTitle" idx="1" hasCustomPrompt="1"/>
          </p:nvPr>
        </p:nvSpPr>
        <p:spPr>
          <a:xfrm>
            <a:off x="340740" y="2179914"/>
            <a:ext cx="6176521" cy="1281684"/>
          </a:xfrm>
          <a:noFill/>
        </p:spPr>
        <p:txBody>
          <a:bodyPr/>
          <a:lstStyle>
            <a:lvl1pPr marL="0" indent="0" algn="ctr">
              <a:buFontTx/>
              <a:buNone/>
              <a:defRPr sz="2000" b="0">
                <a:solidFill>
                  <a:schemeClr val="accent1"/>
                </a:solidFill>
              </a:defRPr>
            </a:lvl1pPr>
          </a:lstStyle>
          <a:p>
            <a:r>
              <a:rPr lang="en-US" dirty="0"/>
              <a:t>Click to edit subtitle</a:t>
            </a:r>
          </a:p>
        </p:txBody>
      </p:sp>
      <p:sp>
        <p:nvSpPr>
          <p:cNvPr id="15" name="Slide Number Placeholder 5">
            <a:extLst>
              <a:ext uri="{FF2B5EF4-FFF2-40B4-BE49-F238E27FC236}">
                <a16:creationId xmlns:a16="http://schemas.microsoft.com/office/drawing/2014/main" id="{9095B2BA-CB95-8603-92AF-6DD7EC2193D0}"/>
              </a:ext>
            </a:extLst>
          </p:cNvPr>
          <p:cNvSpPr>
            <a:spLocks noGrp="1"/>
          </p:cNvSpPr>
          <p:nvPr>
            <p:ph type="sldNum" sz="quarter" idx="4"/>
          </p:nvPr>
        </p:nvSpPr>
        <p:spPr>
          <a:xfrm>
            <a:off x="6387227" y="4445258"/>
            <a:ext cx="395782" cy="342900"/>
          </a:xfrm>
          <a:prstGeom prst="rect">
            <a:avLst/>
          </a:prstGeom>
        </p:spPr>
        <p:txBody>
          <a:bodyPr anchor="ctr" anchorCtr="0"/>
          <a:lstStyle>
            <a:lvl1pPr algn="r">
              <a:defRPr sz="800" b="0">
                <a:solidFill>
                  <a:schemeClr val="accent1"/>
                </a:solidFill>
                <a:latin typeface="Calibri" panose="020F0502020204030204" pitchFamily="34" charset="0"/>
                <a:cs typeface="Calibri" panose="020F0502020204030204" pitchFamily="34" charset="0"/>
              </a:defRPr>
            </a:lvl1pPr>
          </a:lstStyle>
          <a:p>
            <a:fld id="{F8E24598-D429-A34B-B4A6-5808099B37D3}" type="slidenum">
              <a:rPr lang="en-US" smtClean="0"/>
              <a:pPr/>
              <a:t>‹#›</a:t>
            </a:fld>
            <a:endParaRPr lang="en-US" dirty="0"/>
          </a:p>
        </p:txBody>
      </p:sp>
    </p:spTree>
    <p:extLst>
      <p:ext uri="{BB962C8B-B14F-4D97-AF65-F5344CB8AC3E}">
        <p14:creationId xmlns:p14="http://schemas.microsoft.com/office/powerpoint/2010/main" val="809118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342900" y="769258"/>
            <a:ext cx="3028950" cy="3744685"/>
          </a:xfrm>
        </p:spPr>
        <p:txBody>
          <a:bodyPr/>
          <a:lstStyle>
            <a:lvl1pPr>
              <a:defRPr sz="2400"/>
            </a:lvl1pPr>
            <a:lvl2pPr marL="742932" indent="-285744">
              <a:buFont typeface="Arial" panose="020B0604020202020204" pitchFamily="34" charset="0"/>
              <a:buChar cha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3486150" y="769258"/>
            <a:ext cx="3028950" cy="3744685"/>
          </a:xfrm>
        </p:spPr>
        <p:txBody>
          <a:bodyPr/>
          <a:lstStyle>
            <a:lvl1pPr>
              <a:defRPr sz="24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0"/>
          </p:nvPr>
        </p:nvSpPr>
        <p:spPr>
          <a:xfrm>
            <a:off x="342900" y="4440832"/>
            <a:ext cx="2171700" cy="171450"/>
          </a:xfrm>
        </p:spPr>
        <p:txBody>
          <a:bodyPr/>
          <a:lstStyle>
            <a:lvl1pPr>
              <a:defRPr/>
            </a:lvl1pPr>
          </a:lstStyle>
          <a:p>
            <a:endParaRPr lang="en-US" dirty="0"/>
          </a:p>
        </p:txBody>
      </p:sp>
      <p:sp>
        <p:nvSpPr>
          <p:cNvPr id="7" name="Rectangle 4">
            <a:extLst>
              <a:ext uri="{FF2B5EF4-FFF2-40B4-BE49-F238E27FC236}">
                <a16:creationId xmlns:a16="http://schemas.microsoft.com/office/drawing/2014/main" id="{70530BFC-1493-6C45-A70A-BD6AEB6DDF67}"/>
              </a:ext>
            </a:extLst>
          </p:cNvPr>
          <p:cNvSpPr>
            <a:spLocks noGrp="1" noChangeArrowheads="1"/>
          </p:cNvSpPr>
          <p:nvPr>
            <p:ph type="title" hasCustomPrompt="1"/>
          </p:nvPr>
        </p:nvSpPr>
        <p:spPr bwMode="auto">
          <a:xfrm>
            <a:off x="342900" y="30844"/>
            <a:ext cx="61722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a:lvl1pPr>
          </a:lstStyle>
          <a:p>
            <a:pPr lvl="0"/>
            <a:r>
              <a:rPr lang="en-US" dirty="0"/>
              <a:t>Click to Edit Title</a:t>
            </a:r>
          </a:p>
        </p:txBody>
      </p:sp>
      <p:sp>
        <p:nvSpPr>
          <p:cNvPr id="2" name="Slide Number Placeholder 5">
            <a:extLst>
              <a:ext uri="{FF2B5EF4-FFF2-40B4-BE49-F238E27FC236}">
                <a16:creationId xmlns:a16="http://schemas.microsoft.com/office/drawing/2014/main" id="{26344ADC-B143-15E7-C3FE-E59D267F0912}"/>
              </a:ext>
            </a:extLst>
          </p:cNvPr>
          <p:cNvSpPr>
            <a:spLocks noGrp="1"/>
          </p:cNvSpPr>
          <p:nvPr>
            <p:ph type="sldNum" sz="quarter" idx="4"/>
          </p:nvPr>
        </p:nvSpPr>
        <p:spPr>
          <a:xfrm>
            <a:off x="6387227" y="4730018"/>
            <a:ext cx="395782" cy="342900"/>
          </a:xfrm>
          <a:prstGeom prst="rect">
            <a:avLst/>
          </a:prstGeom>
        </p:spPr>
        <p:txBody>
          <a:bodyPr anchor="ctr" anchorCtr="0"/>
          <a:lstStyle>
            <a:lvl1pPr algn="r">
              <a:defRPr sz="800" b="0">
                <a:solidFill>
                  <a:schemeClr val="accent1"/>
                </a:solidFill>
                <a:latin typeface="Calibri" panose="020F0502020204030204" pitchFamily="34" charset="0"/>
                <a:cs typeface="Calibri" panose="020F0502020204030204" pitchFamily="34" charset="0"/>
              </a:defRPr>
            </a:lvl1pPr>
          </a:lstStyle>
          <a:p>
            <a:fld id="{F8E24598-D429-A34B-B4A6-5808099B37D3}"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342902" y="776910"/>
            <a:ext cx="3030141" cy="479822"/>
          </a:xfrm>
        </p:spPr>
        <p:txBody>
          <a:bodyPr anchor="b" anchorCtr="0"/>
          <a:lstStyle>
            <a:lvl1pPr marL="0" indent="0">
              <a:buNone/>
              <a:defRPr sz="2000" b="0" i="1">
                <a:solidFill>
                  <a:schemeClr val="accent2">
                    <a:lumMod val="50000"/>
                  </a:schemeClr>
                </a:solidFill>
                <a:latin typeface="Georgia" panose="02040502050405020303" pitchFamily="18"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text</a:t>
            </a:r>
          </a:p>
        </p:txBody>
      </p:sp>
      <p:sp>
        <p:nvSpPr>
          <p:cNvPr id="4" name="Content Placeholder 3"/>
          <p:cNvSpPr>
            <a:spLocks noGrp="1"/>
          </p:cNvSpPr>
          <p:nvPr>
            <p:ph sz="half" idx="2" hasCustomPrompt="1"/>
          </p:nvPr>
        </p:nvSpPr>
        <p:spPr>
          <a:xfrm>
            <a:off x="342902" y="1295226"/>
            <a:ext cx="3030141" cy="3219623"/>
          </a:xfrm>
        </p:spPr>
        <p:txBody>
          <a:bodyPr/>
          <a:lstStyle>
            <a:lvl1pPr>
              <a:defRPr sz="18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3483773" y="776910"/>
            <a:ext cx="3031331" cy="479822"/>
          </a:xfrm>
        </p:spPr>
        <p:txBody>
          <a:bodyPr anchor="b" anchorCtr="0"/>
          <a:lstStyle>
            <a:lvl1pPr marL="0" indent="0">
              <a:buNone/>
              <a:defRPr sz="2000" b="0" i="1">
                <a:solidFill>
                  <a:schemeClr val="accent2">
                    <a:lumMod val="50000"/>
                  </a:schemeClr>
                </a:solidFill>
                <a:latin typeface="Georgia" panose="02040502050405020303" pitchFamily="18"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text</a:t>
            </a:r>
          </a:p>
        </p:txBody>
      </p:sp>
      <p:sp>
        <p:nvSpPr>
          <p:cNvPr id="6" name="Content Placeholder 5"/>
          <p:cNvSpPr>
            <a:spLocks noGrp="1"/>
          </p:cNvSpPr>
          <p:nvPr>
            <p:ph sz="quarter" idx="4" hasCustomPrompt="1"/>
          </p:nvPr>
        </p:nvSpPr>
        <p:spPr>
          <a:xfrm>
            <a:off x="3483773" y="1295226"/>
            <a:ext cx="3031331" cy="3219624"/>
          </a:xfrm>
        </p:spPr>
        <p:txBody>
          <a:bodyPr/>
          <a:lstStyle>
            <a:lvl1pPr>
              <a:defRPr sz="18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6"/>
          <p:cNvSpPr>
            <a:spLocks noGrp="1"/>
          </p:cNvSpPr>
          <p:nvPr>
            <p:ph type="ftr" sz="quarter" idx="10"/>
          </p:nvPr>
        </p:nvSpPr>
        <p:spPr>
          <a:xfrm>
            <a:off x="342900" y="4455254"/>
            <a:ext cx="2171700" cy="171450"/>
          </a:xfrm>
        </p:spPr>
        <p:txBody>
          <a:bodyPr/>
          <a:lstStyle>
            <a:lvl1pPr>
              <a:defRPr/>
            </a:lvl1pPr>
          </a:lstStyle>
          <a:p>
            <a:endParaRPr lang="en-US"/>
          </a:p>
        </p:txBody>
      </p:sp>
      <p:sp>
        <p:nvSpPr>
          <p:cNvPr id="11" name="Rectangle 4">
            <a:extLst>
              <a:ext uri="{FF2B5EF4-FFF2-40B4-BE49-F238E27FC236}">
                <a16:creationId xmlns:a16="http://schemas.microsoft.com/office/drawing/2014/main" id="{9A66574B-A204-C940-B393-E356F43F2C4D}"/>
              </a:ext>
            </a:extLst>
          </p:cNvPr>
          <p:cNvSpPr>
            <a:spLocks noGrp="1" noChangeArrowheads="1"/>
          </p:cNvSpPr>
          <p:nvPr>
            <p:ph type="title" hasCustomPrompt="1"/>
          </p:nvPr>
        </p:nvSpPr>
        <p:spPr bwMode="auto">
          <a:xfrm>
            <a:off x="342900" y="30844"/>
            <a:ext cx="61722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2800"/>
            </a:lvl1pPr>
          </a:lstStyle>
          <a:p>
            <a:pPr lvl="0"/>
            <a:r>
              <a:rPr lang="en-US" dirty="0"/>
              <a:t>Click to Edit Title</a:t>
            </a:r>
          </a:p>
        </p:txBody>
      </p:sp>
      <p:sp>
        <p:nvSpPr>
          <p:cNvPr id="2" name="Slide Number Placeholder 5">
            <a:extLst>
              <a:ext uri="{FF2B5EF4-FFF2-40B4-BE49-F238E27FC236}">
                <a16:creationId xmlns:a16="http://schemas.microsoft.com/office/drawing/2014/main" id="{43240E3E-A2A1-4744-B802-B1DCA5D5114C}"/>
              </a:ext>
            </a:extLst>
          </p:cNvPr>
          <p:cNvSpPr>
            <a:spLocks noGrp="1"/>
          </p:cNvSpPr>
          <p:nvPr>
            <p:ph type="sldNum" sz="quarter" idx="11"/>
          </p:nvPr>
        </p:nvSpPr>
        <p:spPr>
          <a:xfrm>
            <a:off x="6387227" y="4730018"/>
            <a:ext cx="395782" cy="342900"/>
          </a:xfrm>
          <a:prstGeom prst="rect">
            <a:avLst/>
          </a:prstGeom>
        </p:spPr>
        <p:txBody>
          <a:bodyPr anchor="ctr" anchorCtr="0"/>
          <a:lstStyle>
            <a:lvl1pPr algn="r">
              <a:defRPr sz="800" b="0">
                <a:solidFill>
                  <a:schemeClr val="accent1"/>
                </a:solidFill>
                <a:latin typeface="Calibri" panose="020F0502020204030204" pitchFamily="34" charset="0"/>
                <a:cs typeface="Calibri" panose="020F0502020204030204" pitchFamily="34" charset="0"/>
              </a:defRPr>
            </a:lvl1pPr>
          </a:lstStyle>
          <a:p>
            <a:fld id="{F8E24598-D429-A34B-B4A6-5808099B37D3}"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7" name="Footer Placeholder 6"/>
          <p:cNvSpPr>
            <a:spLocks noGrp="1"/>
          </p:cNvSpPr>
          <p:nvPr>
            <p:ph type="ftr" sz="quarter" idx="10"/>
          </p:nvPr>
        </p:nvSpPr>
        <p:spPr>
          <a:xfrm>
            <a:off x="342900" y="4484193"/>
            <a:ext cx="2171700" cy="171450"/>
          </a:xfrm>
        </p:spPr>
        <p:txBody>
          <a:bodyPr/>
          <a:lstStyle>
            <a:lvl1pPr>
              <a:defRPr/>
            </a:lvl1pPr>
          </a:lstStyle>
          <a:p>
            <a:endParaRPr lang="en-US" dirty="0"/>
          </a:p>
        </p:txBody>
      </p:sp>
      <p:sp>
        <p:nvSpPr>
          <p:cNvPr id="11" name="Rectangle 4">
            <a:extLst>
              <a:ext uri="{FF2B5EF4-FFF2-40B4-BE49-F238E27FC236}">
                <a16:creationId xmlns:a16="http://schemas.microsoft.com/office/drawing/2014/main" id="{9A66574B-A204-C940-B393-E356F43F2C4D}"/>
              </a:ext>
            </a:extLst>
          </p:cNvPr>
          <p:cNvSpPr>
            <a:spLocks noGrp="1" noChangeArrowheads="1"/>
          </p:cNvSpPr>
          <p:nvPr>
            <p:ph type="title" hasCustomPrompt="1"/>
          </p:nvPr>
        </p:nvSpPr>
        <p:spPr bwMode="auto">
          <a:xfrm>
            <a:off x="342900" y="30844"/>
            <a:ext cx="61722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2800"/>
            </a:lvl1pPr>
          </a:lstStyle>
          <a:p>
            <a:pPr lvl="0"/>
            <a:r>
              <a:rPr lang="en-US" dirty="0"/>
              <a:t>Click to Edit Title</a:t>
            </a:r>
          </a:p>
        </p:txBody>
      </p:sp>
      <p:sp>
        <p:nvSpPr>
          <p:cNvPr id="2" name="Slide Number Placeholder 5">
            <a:extLst>
              <a:ext uri="{FF2B5EF4-FFF2-40B4-BE49-F238E27FC236}">
                <a16:creationId xmlns:a16="http://schemas.microsoft.com/office/drawing/2014/main" id="{92E80C3B-08A0-0BCF-4DC6-34B4CCCEF0B7}"/>
              </a:ext>
            </a:extLst>
          </p:cNvPr>
          <p:cNvSpPr>
            <a:spLocks noGrp="1"/>
          </p:cNvSpPr>
          <p:nvPr>
            <p:ph type="sldNum" sz="quarter" idx="4"/>
          </p:nvPr>
        </p:nvSpPr>
        <p:spPr>
          <a:xfrm>
            <a:off x="6387227" y="4730018"/>
            <a:ext cx="395782" cy="342900"/>
          </a:xfrm>
          <a:prstGeom prst="rect">
            <a:avLst/>
          </a:prstGeom>
        </p:spPr>
        <p:txBody>
          <a:bodyPr anchor="ctr" anchorCtr="0"/>
          <a:lstStyle>
            <a:lvl1pPr algn="r">
              <a:defRPr sz="800" b="0">
                <a:solidFill>
                  <a:schemeClr val="accent1"/>
                </a:solidFill>
                <a:latin typeface="Calibri" panose="020F0502020204030204" pitchFamily="34" charset="0"/>
                <a:cs typeface="Calibri" panose="020F0502020204030204" pitchFamily="34" charset="0"/>
              </a:defRPr>
            </a:lvl1pPr>
          </a:lstStyle>
          <a:p>
            <a:fld id="{F8E24598-D429-A34B-B4A6-5808099B37D3}" type="slidenum">
              <a:rPr lang="en-US" smtClean="0"/>
              <a:pPr/>
              <a:t>‹#›</a:t>
            </a:fld>
            <a:endParaRPr lang="en-US" dirty="0"/>
          </a:p>
        </p:txBody>
      </p:sp>
    </p:spTree>
    <p:extLst>
      <p:ext uri="{BB962C8B-B14F-4D97-AF65-F5344CB8AC3E}">
        <p14:creationId xmlns:p14="http://schemas.microsoft.com/office/powerpoint/2010/main" val="26871390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7" name="Footer Placeholder 6"/>
          <p:cNvSpPr>
            <a:spLocks noGrp="1"/>
          </p:cNvSpPr>
          <p:nvPr>
            <p:ph type="ftr" sz="quarter" idx="10"/>
          </p:nvPr>
        </p:nvSpPr>
        <p:spPr>
          <a:xfrm>
            <a:off x="342900" y="4542063"/>
            <a:ext cx="2171700" cy="171450"/>
          </a:xfrm>
        </p:spPr>
        <p:txBody>
          <a:bodyPr/>
          <a:lstStyle>
            <a:lvl1pPr>
              <a:defRPr/>
            </a:lvl1pPr>
          </a:lstStyle>
          <a:p>
            <a:endParaRPr lang="en-US"/>
          </a:p>
        </p:txBody>
      </p:sp>
      <p:sp>
        <p:nvSpPr>
          <p:cNvPr id="2" name="Slide Number Placeholder 5">
            <a:extLst>
              <a:ext uri="{FF2B5EF4-FFF2-40B4-BE49-F238E27FC236}">
                <a16:creationId xmlns:a16="http://schemas.microsoft.com/office/drawing/2014/main" id="{2C4A4D15-4076-65C3-07B1-5115496ABEE6}"/>
              </a:ext>
            </a:extLst>
          </p:cNvPr>
          <p:cNvSpPr>
            <a:spLocks noGrp="1"/>
          </p:cNvSpPr>
          <p:nvPr>
            <p:ph type="sldNum" sz="quarter" idx="4"/>
          </p:nvPr>
        </p:nvSpPr>
        <p:spPr>
          <a:xfrm>
            <a:off x="6387227" y="4730018"/>
            <a:ext cx="395782" cy="342900"/>
          </a:xfrm>
          <a:prstGeom prst="rect">
            <a:avLst/>
          </a:prstGeom>
        </p:spPr>
        <p:txBody>
          <a:bodyPr anchor="ctr" anchorCtr="0"/>
          <a:lstStyle>
            <a:lvl1pPr algn="r">
              <a:defRPr sz="800" b="0">
                <a:solidFill>
                  <a:schemeClr val="accent1"/>
                </a:solidFill>
                <a:latin typeface="Calibri" panose="020F0502020204030204" pitchFamily="34" charset="0"/>
                <a:cs typeface="Calibri" panose="020F0502020204030204" pitchFamily="34" charset="0"/>
              </a:defRPr>
            </a:lvl1pPr>
          </a:lstStyle>
          <a:p>
            <a:fld id="{F8E24598-D429-A34B-B4A6-5808099B37D3}" type="slidenum">
              <a:rPr lang="en-US" smtClean="0"/>
              <a:pPr/>
              <a:t>‹#›</a:t>
            </a:fld>
            <a:endParaRPr lang="en-US" dirty="0"/>
          </a:p>
        </p:txBody>
      </p:sp>
    </p:spTree>
    <p:extLst>
      <p:ext uri="{BB962C8B-B14F-4D97-AF65-F5344CB8AC3E}">
        <p14:creationId xmlns:p14="http://schemas.microsoft.com/office/powerpoint/2010/main" val="7275355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2904" y="515257"/>
            <a:ext cx="2400299" cy="1306286"/>
          </a:xfrm>
        </p:spPr>
        <p:txBody>
          <a:bodyPr anchor="ctr"/>
          <a:lstStyle>
            <a:lvl1pPr algn="l">
              <a:defRPr sz="2800" b="0" i="0">
                <a:latin typeface="Calibri" panose="020F0502020204030204" pitchFamily="34" charset="0"/>
                <a:cs typeface="Calibri" panose="020F0502020204030204" pitchFamily="34" charset="0"/>
              </a:defRPr>
            </a:lvl1pPr>
          </a:lstStyle>
          <a:p>
            <a:r>
              <a:rPr lang="en-US" dirty="0"/>
              <a:t>Click to Edit Title</a:t>
            </a:r>
          </a:p>
        </p:txBody>
      </p:sp>
      <p:sp>
        <p:nvSpPr>
          <p:cNvPr id="3" name="Content Placeholder 2"/>
          <p:cNvSpPr>
            <a:spLocks noGrp="1"/>
          </p:cNvSpPr>
          <p:nvPr>
            <p:ph idx="1" hasCustomPrompt="1"/>
          </p:nvPr>
        </p:nvSpPr>
        <p:spPr>
          <a:xfrm>
            <a:off x="3086103" y="214132"/>
            <a:ext cx="3429001" cy="4162786"/>
          </a:xfrm>
        </p:spPr>
        <p:txBody>
          <a:bodyPr/>
          <a:lstStyle>
            <a:lvl1pPr marL="0" indent="0">
              <a:buFontTx/>
              <a:buNone/>
              <a:defRPr sz="2800"/>
            </a:lvl1pPr>
            <a:lvl2pPr marL="457188" indent="0">
              <a:buFontTx/>
              <a:buNone/>
              <a:defRPr sz="2000"/>
            </a:lvl2pPr>
            <a:lvl3pPr marL="914377" indent="0">
              <a:buFontTx/>
              <a:buNone/>
              <a:defRPr sz="1800"/>
            </a:lvl3pPr>
            <a:lvl4pPr marL="1371566" indent="0">
              <a:buFontTx/>
              <a:buNone/>
              <a:defRPr sz="1600"/>
            </a:lvl4pPr>
            <a:lvl5pPr marL="1828755" indent="0">
              <a:buFontTx/>
              <a:buNone/>
              <a:defRPr sz="1600"/>
            </a:lvl5pPr>
            <a:lvl6pPr>
              <a:defRPr sz="2000"/>
            </a:lvl6pPr>
            <a:lvl7pPr>
              <a:defRPr sz="2000"/>
            </a:lvl7pPr>
            <a:lvl8pPr>
              <a:defRPr sz="2000"/>
            </a:lvl8pPr>
            <a:lvl9pPr>
              <a:defRPr sz="2000"/>
            </a:lvl9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hasCustomPrompt="1"/>
          </p:nvPr>
        </p:nvSpPr>
        <p:spPr>
          <a:xfrm>
            <a:off x="342904" y="1942737"/>
            <a:ext cx="2400299" cy="2434178"/>
          </a:xfrm>
        </p:spPr>
        <p:txBody>
          <a:bodyPr/>
          <a:lstStyle>
            <a:lvl1pPr marL="0" indent="0">
              <a:buNone/>
              <a:defRPr sz="20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add content</a:t>
            </a:r>
          </a:p>
        </p:txBody>
      </p:sp>
      <p:sp>
        <p:nvSpPr>
          <p:cNvPr id="5" name="Footer Placeholder 4"/>
          <p:cNvSpPr>
            <a:spLocks noGrp="1"/>
          </p:cNvSpPr>
          <p:nvPr>
            <p:ph type="ftr" sz="quarter" idx="10"/>
          </p:nvPr>
        </p:nvSpPr>
        <p:spPr/>
        <p:txBody>
          <a:bodyPr/>
          <a:lstStyle>
            <a:lvl1pPr>
              <a:defRPr/>
            </a:lvl1pPr>
          </a:lstStyle>
          <a:p>
            <a:endParaRPr lang="en-US" dirty="0"/>
          </a:p>
        </p:txBody>
      </p:sp>
      <p:sp>
        <p:nvSpPr>
          <p:cNvPr id="8" name="Text Placeholder 4">
            <a:extLst>
              <a:ext uri="{FF2B5EF4-FFF2-40B4-BE49-F238E27FC236}">
                <a16:creationId xmlns:a16="http://schemas.microsoft.com/office/drawing/2014/main" id="{C439A86F-6116-6140-AD00-CDEB43719C20}"/>
              </a:ext>
            </a:extLst>
          </p:cNvPr>
          <p:cNvSpPr>
            <a:spLocks noGrp="1"/>
          </p:cNvSpPr>
          <p:nvPr>
            <p:ph type="body" sz="quarter" idx="11" hasCustomPrompt="1"/>
          </p:nvPr>
        </p:nvSpPr>
        <p:spPr>
          <a:xfrm>
            <a:off x="342896" y="219867"/>
            <a:ext cx="2400299" cy="255868"/>
          </a:xfrm>
        </p:spPr>
        <p:txBody>
          <a:bodyPr/>
          <a:lstStyle>
            <a:lvl1pPr marL="0" indent="0">
              <a:buNone/>
              <a:defRPr sz="1100" u="none" baseline="0">
                <a:solidFill>
                  <a:schemeClr val="accent2">
                    <a:lumMod val="50000"/>
                  </a:schemeClr>
                </a:solidFill>
                <a:uFill>
                  <a:solidFill>
                    <a:schemeClr val="accent4"/>
                  </a:solidFill>
                </a:uFill>
              </a:defRPr>
            </a:lvl1pPr>
            <a:lvl2pPr marL="609569" indent="0">
              <a:buNone/>
              <a:defRPr/>
            </a:lvl2pPr>
            <a:lvl3pPr marL="1219139" indent="0">
              <a:buNone/>
              <a:defRPr/>
            </a:lvl3pPr>
            <a:lvl4pPr marL="1828709" indent="0">
              <a:buNone/>
              <a:defRPr/>
            </a:lvl4pPr>
            <a:lvl5pPr marL="2438279" indent="0">
              <a:buNone/>
              <a:defRPr/>
            </a:lvl5pPr>
          </a:lstStyle>
          <a:p>
            <a:pPr lvl="0"/>
            <a:r>
              <a:rPr lang="en-US" dirty="0"/>
              <a:t>CLICK TO EDIT TEXT</a:t>
            </a:r>
          </a:p>
        </p:txBody>
      </p:sp>
      <p:sp>
        <p:nvSpPr>
          <p:cNvPr id="6" name="Slide Number Placeholder 5">
            <a:extLst>
              <a:ext uri="{FF2B5EF4-FFF2-40B4-BE49-F238E27FC236}">
                <a16:creationId xmlns:a16="http://schemas.microsoft.com/office/drawing/2014/main" id="{A45194B3-5BE6-77AA-5B68-6CB504D4F24C}"/>
              </a:ext>
            </a:extLst>
          </p:cNvPr>
          <p:cNvSpPr>
            <a:spLocks noGrp="1"/>
          </p:cNvSpPr>
          <p:nvPr>
            <p:ph type="sldNum" sz="quarter" idx="4"/>
          </p:nvPr>
        </p:nvSpPr>
        <p:spPr>
          <a:xfrm>
            <a:off x="6387227" y="4730018"/>
            <a:ext cx="395782" cy="342900"/>
          </a:xfrm>
          <a:prstGeom prst="rect">
            <a:avLst/>
          </a:prstGeom>
        </p:spPr>
        <p:txBody>
          <a:bodyPr anchor="ctr" anchorCtr="0"/>
          <a:lstStyle>
            <a:lvl1pPr algn="r">
              <a:defRPr sz="800" b="0">
                <a:solidFill>
                  <a:schemeClr val="accent1"/>
                </a:solidFill>
                <a:latin typeface="Calibri" panose="020F0502020204030204" pitchFamily="34" charset="0"/>
                <a:cs typeface="Calibri" panose="020F0502020204030204" pitchFamily="34" charset="0"/>
              </a:defRPr>
            </a:lvl1pPr>
          </a:lstStyle>
          <a:p>
            <a:fld id="{F8E24598-D429-A34B-B4A6-5808099B37D3}"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37FBEB9-79FE-4432-252E-05353BE95C1B}"/>
              </a:ext>
            </a:extLst>
          </p:cNvPr>
          <p:cNvSpPr/>
          <p:nvPr userDrawn="1"/>
        </p:nvSpPr>
        <p:spPr bwMode="auto">
          <a:xfrm>
            <a:off x="0" y="4025505"/>
            <a:ext cx="6858000" cy="111799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3" name="Picture Placeholder 2"/>
          <p:cNvSpPr>
            <a:spLocks noGrp="1"/>
          </p:cNvSpPr>
          <p:nvPr>
            <p:ph type="pic" idx="1"/>
          </p:nvPr>
        </p:nvSpPr>
        <p:spPr>
          <a:xfrm>
            <a:off x="0" y="0"/>
            <a:ext cx="6858000" cy="4025505"/>
          </a:xfrm>
        </p:spPr>
        <p:txBody>
          <a:bodyPr anchor="ctr" anchorCtr="0"/>
          <a:lstStyle>
            <a:lvl1pPr marL="0" indent="0" algn="ctr">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pic>
        <p:nvPicPr>
          <p:cNvPr id="7" name="Picture 6" descr="Icon&#10;&#10;Description automatically generated">
            <a:extLst>
              <a:ext uri="{FF2B5EF4-FFF2-40B4-BE49-F238E27FC236}">
                <a16:creationId xmlns:a16="http://schemas.microsoft.com/office/drawing/2014/main" id="{15E87042-CDBE-1817-2CB5-45E3A9BEB6C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2250" y="4315007"/>
            <a:ext cx="604850" cy="603403"/>
          </a:xfrm>
          <a:prstGeom prst="rect">
            <a:avLst/>
          </a:prstGeom>
        </p:spPr>
      </p:pic>
      <p:sp>
        <p:nvSpPr>
          <p:cNvPr id="8" name="Rectangle 7">
            <a:extLst>
              <a:ext uri="{FF2B5EF4-FFF2-40B4-BE49-F238E27FC236}">
                <a16:creationId xmlns:a16="http://schemas.microsoft.com/office/drawing/2014/main" id="{B93938FF-2CF9-D17B-166B-0FB57821E027}"/>
              </a:ext>
            </a:extLst>
          </p:cNvPr>
          <p:cNvSpPr/>
          <p:nvPr userDrawn="1"/>
        </p:nvSpPr>
        <p:spPr>
          <a:xfrm>
            <a:off x="5483657" y="4914789"/>
            <a:ext cx="1299352" cy="200055"/>
          </a:xfrm>
          <a:prstGeom prst="rect">
            <a:avLst/>
          </a:prstGeom>
        </p:spPr>
        <p:txBody>
          <a:bodyPr wrap="square"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700" b="0" i="0" dirty="0">
                <a:solidFill>
                  <a:schemeClr val="accent1"/>
                </a:solidFill>
                <a:latin typeface="Calibri" panose="020F0502020204030204" pitchFamily="34" charset="0"/>
                <a:cs typeface="Calibri" panose="020F0502020204030204" pitchFamily="34" charset="0"/>
              </a:rPr>
              <a:t>©2023 CliftonLarsonAllen LLP </a:t>
            </a:r>
          </a:p>
        </p:txBody>
      </p:sp>
      <p:sp>
        <p:nvSpPr>
          <p:cNvPr id="9" name="Text Placeholder 15">
            <a:extLst>
              <a:ext uri="{FF2B5EF4-FFF2-40B4-BE49-F238E27FC236}">
                <a16:creationId xmlns:a16="http://schemas.microsoft.com/office/drawing/2014/main" id="{9D9A3B12-D845-AAF8-1104-E99FBCD11673}"/>
              </a:ext>
            </a:extLst>
          </p:cNvPr>
          <p:cNvSpPr>
            <a:spLocks noGrp="1"/>
          </p:cNvSpPr>
          <p:nvPr>
            <p:ph type="body" sz="quarter" idx="10"/>
          </p:nvPr>
        </p:nvSpPr>
        <p:spPr>
          <a:xfrm>
            <a:off x="1365814" y="4353183"/>
            <a:ext cx="4019106" cy="527050"/>
          </a:xfrm>
        </p:spPr>
        <p:txBody>
          <a:bodyPr anchor="ctr" anchorCtr="0"/>
          <a:lstStyle>
            <a:lvl1pPr marL="0" indent="0">
              <a:buNone/>
              <a:defRPr sz="1400" b="0">
                <a:solidFill>
                  <a:schemeClr val="accent1"/>
                </a:solidFill>
              </a:defRPr>
            </a:lvl1pPr>
          </a:lstStyle>
          <a:p>
            <a:pPr lvl="0"/>
            <a:r>
              <a:rPr lang="en-US"/>
              <a:t>Click to edit Master text styles</a:t>
            </a:r>
          </a:p>
        </p:txBody>
      </p:sp>
      <p:pic>
        <p:nvPicPr>
          <p:cNvPr id="10" name="Picture 9" descr="Icon&#10;&#10;Description automatically generated">
            <a:extLst>
              <a:ext uri="{FF2B5EF4-FFF2-40B4-BE49-F238E27FC236}">
                <a16:creationId xmlns:a16="http://schemas.microsoft.com/office/drawing/2014/main" id="{D365D322-1FE4-30BF-2A8C-EB285065B1B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71812" y="4490242"/>
            <a:ext cx="628523" cy="252933"/>
          </a:xfrm>
          <a:prstGeom prst="rect">
            <a:avLst/>
          </a:prstGeom>
        </p:spPr>
      </p:pic>
      <p:sp>
        <p:nvSpPr>
          <p:cNvPr id="11" name="Slide Number Placeholder 5">
            <a:extLst>
              <a:ext uri="{FF2B5EF4-FFF2-40B4-BE49-F238E27FC236}">
                <a16:creationId xmlns:a16="http://schemas.microsoft.com/office/drawing/2014/main" id="{8A767792-DB7D-A90E-4916-8E3FD2B0E974}"/>
              </a:ext>
            </a:extLst>
          </p:cNvPr>
          <p:cNvSpPr>
            <a:spLocks noGrp="1"/>
          </p:cNvSpPr>
          <p:nvPr>
            <p:ph type="sldNum" sz="quarter" idx="4"/>
          </p:nvPr>
        </p:nvSpPr>
        <p:spPr>
          <a:xfrm>
            <a:off x="6387227" y="4445258"/>
            <a:ext cx="395782" cy="342900"/>
          </a:xfrm>
          <a:prstGeom prst="rect">
            <a:avLst/>
          </a:prstGeom>
        </p:spPr>
        <p:txBody>
          <a:bodyPr anchor="ctr" anchorCtr="0"/>
          <a:lstStyle>
            <a:lvl1pPr algn="r">
              <a:defRPr sz="800" b="0">
                <a:solidFill>
                  <a:schemeClr val="accent1"/>
                </a:solidFill>
                <a:latin typeface="Calibri" panose="020F0502020204030204" pitchFamily="34" charset="0"/>
                <a:cs typeface="Calibri" panose="020F0502020204030204" pitchFamily="34" charset="0"/>
              </a:defRPr>
            </a:lvl1pPr>
          </a:lstStyle>
          <a:p>
            <a:fld id="{F8E24598-D429-A34B-B4A6-5808099B37D3}" type="slidenum">
              <a:rPr lang="en-US" smtClean="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LA Promis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C291BA4-F443-70A5-E7EF-7B0BF6D239E2}"/>
              </a:ext>
            </a:extLst>
          </p:cNvPr>
          <p:cNvSpPr/>
          <p:nvPr userDrawn="1"/>
        </p:nvSpPr>
        <p:spPr bwMode="auto">
          <a:xfrm>
            <a:off x="1" y="0"/>
            <a:ext cx="6857999" cy="4077070"/>
          </a:xfrm>
          <a:prstGeom prst="rect">
            <a:avLst/>
          </a:prstGeom>
          <a:solidFill>
            <a:srgbClr val="F7F7F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ヒラギノ角ゴ Pro W3" pitchFamily="1" charset="-128"/>
            </a:endParaRPr>
          </a:p>
        </p:txBody>
      </p:sp>
      <p:pic>
        <p:nvPicPr>
          <p:cNvPr id="6" name="Picture 5" descr="Icon&#10;&#10;Description automatically generated">
            <a:extLst>
              <a:ext uri="{FF2B5EF4-FFF2-40B4-BE49-F238E27FC236}">
                <a16:creationId xmlns:a16="http://schemas.microsoft.com/office/drawing/2014/main" id="{EBB346F0-4AB0-6482-4483-6B2B3319DD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2250" y="4315007"/>
            <a:ext cx="604850" cy="603403"/>
          </a:xfrm>
          <a:prstGeom prst="rect">
            <a:avLst/>
          </a:prstGeom>
        </p:spPr>
      </p:pic>
      <p:sp>
        <p:nvSpPr>
          <p:cNvPr id="7" name="Rectangle 6">
            <a:extLst>
              <a:ext uri="{FF2B5EF4-FFF2-40B4-BE49-F238E27FC236}">
                <a16:creationId xmlns:a16="http://schemas.microsoft.com/office/drawing/2014/main" id="{6845FF06-B7E1-EE02-2791-687B295B4CAD}"/>
              </a:ext>
            </a:extLst>
          </p:cNvPr>
          <p:cNvSpPr/>
          <p:nvPr userDrawn="1"/>
        </p:nvSpPr>
        <p:spPr>
          <a:xfrm>
            <a:off x="5483657" y="4914789"/>
            <a:ext cx="1299352" cy="200055"/>
          </a:xfrm>
          <a:prstGeom prst="rect">
            <a:avLst/>
          </a:prstGeom>
        </p:spPr>
        <p:txBody>
          <a:bodyPr wrap="square"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700" b="0" i="0" dirty="0">
                <a:solidFill>
                  <a:schemeClr val="accent1"/>
                </a:solidFill>
                <a:latin typeface="Calibri" panose="020F0502020204030204" pitchFamily="34" charset="0"/>
                <a:cs typeface="Calibri" panose="020F0502020204030204" pitchFamily="34" charset="0"/>
              </a:rPr>
              <a:t>©2023 CliftonLarsonAllen LLP </a:t>
            </a:r>
          </a:p>
        </p:txBody>
      </p:sp>
      <p:sp>
        <p:nvSpPr>
          <p:cNvPr id="8" name="Text Placeholder 15">
            <a:extLst>
              <a:ext uri="{FF2B5EF4-FFF2-40B4-BE49-F238E27FC236}">
                <a16:creationId xmlns:a16="http://schemas.microsoft.com/office/drawing/2014/main" id="{5DC52073-0624-6EE8-28BE-023036757430}"/>
              </a:ext>
            </a:extLst>
          </p:cNvPr>
          <p:cNvSpPr>
            <a:spLocks noGrp="1"/>
          </p:cNvSpPr>
          <p:nvPr>
            <p:ph type="body" sz="quarter" idx="10"/>
          </p:nvPr>
        </p:nvSpPr>
        <p:spPr>
          <a:xfrm>
            <a:off x="1365814" y="4353183"/>
            <a:ext cx="4019106" cy="527050"/>
          </a:xfrm>
        </p:spPr>
        <p:txBody>
          <a:bodyPr anchor="ctr" anchorCtr="0"/>
          <a:lstStyle>
            <a:lvl1pPr marL="0" indent="0">
              <a:buNone/>
              <a:defRPr sz="1400" b="0">
                <a:solidFill>
                  <a:schemeClr val="accent1"/>
                </a:solidFill>
              </a:defRPr>
            </a:lvl1pPr>
          </a:lstStyle>
          <a:p>
            <a:pPr lvl="0"/>
            <a:r>
              <a:rPr lang="en-US"/>
              <a:t>Click to edit Master text styles</a:t>
            </a:r>
          </a:p>
        </p:txBody>
      </p:sp>
      <p:pic>
        <p:nvPicPr>
          <p:cNvPr id="9" name="Picture 8" descr="Icon&#10;&#10;Description automatically generated">
            <a:extLst>
              <a:ext uri="{FF2B5EF4-FFF2-40B4-BE49-F238E27FC236}">
                <a16:creationId xmlns:a16="http://schemas.microsoft.com/office/drawing/2014/main" id="{46B467CD-FE2D-8FE0-C078-3C74672CA35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71812" y="4490242"/>
            <a:ext cx="628523" cy="252933"/>
          </a:xfrm>
          <a:prstGeom prst="rect">
            <a:avLst/>
          </a:prstGeom>
        </p:spPr>
      </p:pic>
      <p:sp>
        <p:nvSpPr>
          <p:cNvPr id="11" name="Slide Number Placeholder 5">
            <a:extLst>
              <a:ext uri="{FF2B5EF4-FFF2-40B4-BE49-F238E27FC236}">
                <a16:creationId xmlns:a16="http://schemas.microsoft.com/office/drawing/2014/main" id="{AB41861B-55D6-B606-FEE1-251C55E78E81}"/>
              </a:ext>
            </a:extLst>
          </p:cNvPr>
          <p:cNvSpPr>
            <a:spLocks noGrp="1"/>
          </p:cNvSpPr>
          <p:nvPr>
            <p:ph type="sldNum" sz="quarter" idx="4"/>
          </p:nvPr>
        </p:nvSpPr>
        <p:spPr>
          <a:xfrm>
            <a:off x="6387227" y="4445258"/>
            <a:ext cx="395782" cy="342900"/>
          </a:xfrm>
          <a:prstGeom prst="rect">
            <a:avLst/>
          </a:prstGeom>
        </p:spPr>
        <p:txBody>
          <a:bodyPr anchor="ctr" anchorCtr="0"/>
          <a:lstStyle>
            <a:lvl1pPr algn="r">
              <a:defRPr sz="800" b="0">
                <a:solidFill>
                  <a:schemeClr val="accent1"/>
                </a:solidFill>
                <a:latin typeface="Calibri" panose="020F0502020204030204" pitchFamily="34" charset="0"/>
                <a:cs typeface="Calibri" panose="020F0502020204030204" pitchFamily="34" charset="0"/>
              </a:defRPr>
            </a:lvl1pPr>
          </a:lstStyle>
          <a:p>
            <a:fld id="{F8E24598-D429-A34B-B4A6-5808099B37D3}" type="slidenum">
              <a:rPr lang="en-US" smtClean="0"/>
              <a:pPr/>
              <a:t>‹#›</a:t>
            </a:fld>
            <a:endParaRPr lang="en-US" dirty="0"/>
          </a:p>
        </p:txBody>
      </p:sp>
      <p:sp>
        <p:nvSpPr>
          <p:cNvPr id="12" name="Right Triangle 11">
            <a:extLst>
              <a:ext uri="{FF2B5EF4-FFF2-40B4-BE49-F238E27FC236}">
                <a16:creationId xmlns:a16="http://schemas.microsoft.com/office/drawing/2014/main" id="{DC2EED56-9DB5-BA86-B218-9E619CF37066}"/>
              </a:ext>
            </a:extLst>
          </p:cNvPr>
          <p:cNvSpPr/>
          <p:nvPr userDrawn="1"/>
        </p:nvSpPr>
        <p:spPr bwMode="auto">
          <a:xfrm>
            <a:off x="0" y="2771680"/>
            <a:ext cx="5478449" cy="1305390"/>
          </a:xfrm>
          <a:prstGeom prst="rtTriangle">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20" name="Rectangle 3">
            <a:extLst>
              <a:ext uri="{FF2B5EF4-FFF2-40B4-BE49-F238E27FC236}">
                <a16:creationId xmlns:a16="http://schemas.microsoft.com/office/drawing/2014/main" id="{F5825EF4-B88B-F1AA-69AE-A66A59D1FB09}"/>
              </a:ext>
            </a:extLst>
          </p:cNvPr>
          <p:cNvSpPr>
            <a:spLocks noGrp="1" noChangeArrowheads="1"/>
          </p:cNvSpPr>
          <p:nvPr>
            <p:ph type="ctrTitle" hasCustomPrompt="1"/>
          </p:nvPr>
        </p:nvSpPr>
        <p:spPr>
          <a:xfrm>
            <a:off x="428264" y="325761"/>
            <a:ext cx="5958966" cy="663076"/>
          </a:xfrm>
          <a:noFill/>
        </p:spPr>
        <p:txBody>
          <a:bodyPr anchor="b" anchorCtr="0"/>
          <a:lstStyle>
            <a:lvl1pPr algn="ctr">
              <a:defRPr sz="4000">
                <a:solidFill>
                  <a:schemeClr val="accent1"/>
                </a:solidFill>
                <a:latin typeface="Calibri" panose="020F0502020204030204" pitchFamily="34" charset="0"/>
                <a:cs typeface="Calibri" panose="020F0502020204030204" pitchFamily="34" charset="0"/>
              </a:defRPr>
            </a:lvl1pPr>
          </a:lstStyle>
          <a:p>
            <a:r>
              <a:rPr lang="en-US" dirty="0"/>
              <a:t>Click to Edit Title</a:t>
            </a:r>
          </a:p>
        </p:txBody>
      </p:sp>
      <p:sp>
        <p:nvSpPr>
          <p:cNvPr id="21" name="Content Placeholder 17">
            <a:extLst>
              <a:ext uri="{FF2B5EF4-FFF2-40B4-BE49-F238E27FC236}">
                <a16:creationId xmlns:a16="http://schemas.microsoft.com/office/drawing/2014/main" id="{D8453496-CCB8-36EC-2D3F-9B9840CE0C92}"/>
              </a:ext>
            </a:extLst>
          </p:cNvPr>
          <p:cNvSpPr>
            <a:spLocks noGrp="1"/>
          </p:cNvSpPr>
          <p:nvPr>
            <p:ph sz="quarter" idx="11" hasCustomPrompt="1"/>
          </p:nvPr>
        </p:nvSpPr>
        <p:spPr>
          <a:xfrm>
            <a:off x="428263" y="1066430"/>
            <a:ext cx="5958965" cy="2628116"/>
          </a:xfrm>
        </p:spPr>
        <p:txBody>
          <a:bodyPr/>
          <a:lstStyle>
            <a:lvl1pPr marL="0" indent="0" algn="ctr">
              <a:buNone/>
              <a:defRPr/>
            </a:lvl1pPr>
          </a:lstStyle>
          <a:p>
            <a:pPr lvl="0"/>
            <a:r>
              <a:rPr lang="en-US" dirty="0"/>
              <a:t>Click to add content</a:t>
            </a:r>
          </a:p>
        </p:txBody>
      </p:sp>
    </p:spTree>
    <p:extLst>
      <p:ext uri="{BB962C8B-B14F-4D97-AF65-F5344CB8AC3E}">
        <p14:creationId xmlns:p14="http://schemas.microsoft.com/office/powerpoint/2010/main" val="20263549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1_Closing Slide">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FBDE3570-CB34-9246-BF0C-46D7352A9F7D}"/>
              </a:ext>
            </a:extLst>
          </p:cNvPr>
          <p:cNvSpPr/>
          <p:nvPr/>
        </p:nvSpPr>
        <p:spPr bwMode="auto">
          <a:xfrm>
            <a:off x="-53094" y="0"/>
            <a:ext cx="6911094" cy="514350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b="0" i="0">
                <a:solidFill>
                  <a:schemeClr val="accent1"/>
                </a:solidFill>
                <a:latin typeface="Calibri" panose="020F0502020204030204" pitchFamily="34" charset="0"/>
                <a:cs typeface="Calibri" panose="020F0502020204030204" pitchFamily="34" charset="0"/>
              </a:rPr>
              <a:t>©2022 CliftonLarsonAllen LLP. Investment advisory services are offered through CliftonLarsonAllen Wealth Advisors, LLC, an SEC-registered investment advisor.</a:t>
            </a:r>
            <a:br>
              <a:rPr lang="en-US" sz="800" b="0" i="0">
                <a:solidFill>
                  <a:schemeClr val="accent1"/>
                </a:solidFill>
                <a:latin typeface="Calibri" panose="020F0502020204030204" pitchFamily="34" charset="0"/>
                <a:cs typeface="Calibri" panose="020F0502020204030204" pitchFamily="34" charset="0"/>
              </a:rPr>
            </a:br>
            <a:r>
              <a:rPr lang="en-US" sz="800" b="0" i="0">
                <a:solidFill>
                  <a:schemeClr val="accent1"/>
                </a:solidFill>
                <a:latin typeface="Calibri" panose="020F0502020204030204" pitchFamily="34" charset="0"/>
                <a:cs typeface="Calibri" panose="020F0502020204030204" pitchFamily="34" charset="0"/>
              </a:rPr>
              <a:t> CLA (CliftonLarsonAllen LLP) is an independent network member of CLA Global. </a:t>
            </a:r>
            <a:br>
              <a:rPr lang="en-US" sz="800" b="0" i="0">
                <a:solidFill>
                  <a:schemeClr val="accent1"/>
                </a:solidFill>
                <a:latin typeface="Calibri" panose="020F0502020204030204" pitchFamily="34" charset="0"/>
                <a:cs typeface="Calibri" panose="020F0502020204030204" pitchFamily="34" charset="0"/>
              </a:rPr>
            </a:br>
            <a:r>
              <a:rPr lang="en-US" sz="800" b="0" i="0">
                <a:solidFill>
                  <a:schemeClr val="accent1"/>
                </a:solidFill>
                <a:latin typeface="Calibri" panose="020F0502020204030204" pitchFamily="34" charset="0"/>
                <a:cs typeface="Calibri" panose="020F0502020204030204" pitchFamily="34" charset="0"/>
              </a:rPr>
              <a:t>See CLAglobal.com/disclaimer. </a:t>
            </a:r>
            <a:endParaRPr lang="en-US" sz="800" b="0" i="0" dirty="0">
              <a:solidFill>
                <a:schemeClr val="accent1"/>
              </a:solidFill>
              <a:latin typeface="Calibri" panose="020F0502020204030204" pitchFamily="34" charset="0"/>
              <a:cs typeface="Calibri" panose="020F0502020204030204" pitchFamily="34" charset="0"/>
            </a:endParaRPr>
          </a:p>
        </p:txBody>
      </p:sp>
      <p:grpSp>
        <p:nvGrpSpPr>
          <p:cNvPr id="6" name="Group 5">
            <a:extLst>
              <a:ext uri="{FF2B5EF4-FFF2-40B4-BE49-F238E27FC236}">
                <a16:creationId xmlns:a16="http://schemas.microsoft.com/office/drawing/2014/main" id="{DB6A0192-629E-7F41-A97D-EE35AF035A40}"/>
              </a:ext>
            </a:extLst>
          </p:cNvPr>
          <p:cNvGrpSpPr/>
          <p:nvPr/>
        </p:nvGrpSpPr>
        <p:grpSpPr>
          <a:xfrm>
            <a:off x="1299267" y="3642939"/>
            <a:ext cx="1567010" cy="534896"/>
            <a:chOff x="1591055" y="3642939"/>
            <a:chExt cx="1567010" cy="534896"/>
          </a:xfrm>
        </p:grpSpPr>
        <p:sp>
          <p:nvSpPr>
            <p:cNvPr id="3" name="TextBox 2"/>
            <p:cNvSpPr txBox="1"/>
            <p:nvPr/>
          </p:nvSpPr>
          <p:spPr>
            <a:xfrm>
              <a:off x="1591055" y="3642939"/>
              <a:ext cx="1567009" cy="307777"/>
            </a:xfrm>
            <a:prstGeom prst="rect">
              <a:avLst/>
            </a:prstGeom>
            <a:noFill/>
          </p:spPr>
          <p:txBody>
            <a:bodyPr wrap="square" rtlCol="0">
              <a:spAutoFit/>
            </a:bodyPr>
            <a:lstStyle/>
            <a:p>
              <a:pPr algn="l"/>
              <a:r>
                <a:rPr lang="en-US" sz="1400" b="0" dirty="0" err="1">
                  <a:solidFill>
                    <a:schemeClr val="bg1"/>
                  </a:solidFill>
                  <a:latin typeface="Calibri" panose="020F0502020204030204" pitchFamily="34" charset="0"/>
                  <a:cs typeface="Calibri" panose="020F0502020204030204" pitchFamily="34" charset="0"/>
                </a:rPr>
                <a:t>CLAconnect.com</a:t>
              </a:r>
              <a:endParaRPr lang="en-US" sz="1400" b="0" dirty="0">
                <a:solidFill>
                  <a:schemeClr val="bg1"/>
                </a:solidFill>
                <a:latin typeface="Calibri" panose="020F0502020204030204" pitchFamily="34" charset="0"/>
                <a:cs typeface="Calibri" panose="020F0502020204030204" pitchFamily="34" charset="0"/>
              </a:endParaRPr>
            </a:p>
          </p:txBody>
        </p:sp>
        <p:pic>
          <p:nvPicPr>
            <p:cNvPr id="15" name="Picture 14">
              <a:hlinkClick r:id="rId2"/>
            </p:cNvPr>
            <p:cNvPicPr>
              <a:picLocks noChangeAspect="1"/>
            </p:cNvPicPr>
            <p:nvPr/>
          </p:nvPicPr>
          <p:blipFill>
            <a:blip r:embed="rId3" cstate="print">
              <a:alphaModFix amt="80000"/>
              <a:extLst>
                <a:ext uri="{28A0092B-C50C-407E-A947-70E740481C1C}">
                  <a14:useLocalDpi xmlns:a14="http://schemas.microsoft.com/office/drawing/2010/main"/>
                </a:ext>
              </a:extLst>
            </a:blip>
            <a:stretch>
              <a:fillRect/>
            </a:stretch>
          </p:blipFill>
          <p:spPr>
            <a:xfrm>
              <a:off x="2316752" y="3999930"/>
              <a:ext cx="177905" cy="177905"/>
            </a:xfrm>
            <a:prstGeom prst="rect">
              <a:avLst/>
            </a:prstGeom>
          </p:spPr>
        </p:pic>
        <p:pic>
          <p:nvPicPr>
            <p:cNvPr id="17" name="Picture 16">
              <a:hlinkClick r:id="rId4"/>
            </p:cNvPr>
            <p:cNvPicPr>
              <a:picLocks noChangeAspect="1"/>
            </p:cNvPicPr>
            <p:nvPr/>
          </p:nvPicPr>
          <p:blipFill>
            <a:blip r:embed="rId5">
              <a:alphaModFix amt="80000"/>
              <a:extLst>
                <a:ext uri="{28A0092B-C50C-407E-A947-70E740481C1C}">
                  <a14:useLocalDpi xmlns:a14="http://schemas.microsoft.com/office/drawing/2010/main"/>
                </a:ext>
              </a:extLst>
            </a:blip>
            <a:stretch>
              <a:fillRect/>
            </a:stretch>
          </p:blipFill>
          <p:spPr>
            <a:xfrm>
              <a:off x="1996536" y="4000272"/>
              <a:ext cx="177220" cy="177220"/>
            </a:xfrm>
            <a:prstGeom prst="rect">
              <a:avLst/>
            </a:prstGeom>
          </p:spPr>
        </p:pic>
        <p:pic>
          <p:nvPicPr>
            <p:cNvPr id="19" name="Picture 18">
              <a:hlinkClick r:id="rId6"/>
            </p:cNvPr>
            <p:cNvPicPr>
              <a:picLocks noChangeAspect="1"/>
            </p:cNvPicPr>
            <p:nvPr/>
          </p:nvPicPr>
          <p:blipFill>
            <a:blip r:embed="rId7">
              <a:alphaModFix amt="80000"/>
              <a:extLst>
                <a:ext uri="{28A0092B-C50C-407E-A947-70E740481C1C}">
                  <a14:useLocalDpi xmlns:a14="http://schemas.microsoft.com/office/drawing/2010/main"/>
                </a:ext>
              </a:extLst>
            </a:blip>
            <a:stretch>
              <a:fillRect/>
            </a:stretch>
          </p:blipFill>
          <p:spPr>
            <a:xfrm>
              <a:off x="1681254" y="4002739"/>
              <a:ext cx="172286" cy="172286"/>
            </a:xfrm>
            <a:prstGeom prst="rect">
              <a:avLst/>
            </a:prstGeom>
          </p:spPr>
        </p:pic>
        <p:pic>
          <p:nvPicPr>
            <p:cNvPr id="20" name="Picture 19">
              <a:hlinkClick r:id="rId8"/>
            </p:cNvPr>
            <p:cNvPicPr>
              <a:picLocks noChangeAspect="1"/>
            </p:cNvPicPr>
            <p:nvPr/>
          </p:nvPicPr>
          <p:blipFill>
            <a:blip r:embed="rId9" cstate="print">
              <a:alphaModFix amt="80000"/>
              <a:extLst>
                <a:ext uri="{28A0092B-C50C-407E-A947-70E740481C1C}">
                  <a14:useLocalDpi xmlns:a14="http://schemas.microsoft.com/office/drawing/2010/main"/>
                </a:ext>
              </a:extLst>
            </a:blip>
            <a:stretch>
              <a:fillRect/>
            </a:stretch>
          </p:blipFill>
          <p:spPr>
            <a:xfrm>
              <a:off x="2637653" y="4018482"/>
              <a:ext cx="199512" cy="140800"/>
            </a:xfrm>
            <a:prstGeom prst="rect">
              <a:avLst/>
            </a:prstGeom>
          </p:spPr>
        </p:pic>
        <p:pic>
          <p:nvPicPr>
            <p:cNvPr id="21" name="Picture 20">
              <a:hlinkClick r:id="rId10"/>
            </p:cNvPr>
            <p:cNvPicPr>
              <a:picLocks noChangeAspect="1"/>
            </p:cNvPicPr>
            <p:nvPr/>
          </p:nvPicPr>
          <p:blipFill>
            <a:blip r:embed="rId11" cstate="print">
              <a:alphaModFix amt="80000"/>
              <a:extLst>
                <a:ext uri="{28A0092B-C50C-407E-A947-70E740481C1C}">
                  <a14:useLocalDpi xmlns:a14="http://schemas.microsoft.com/office/drawing/2010/main"/>
                </a:ext>
              </a:extLst>
            </a:blip>
            <a:stretch>
              <a:fillRect/>
            </a:stretch>
          </p:blipFill>
          <p:spPr>
            <a:xfrm>
              <a:off x="2980160" y="3999930"/>
              <a:ext cx="177905" cy="177905"/>
            </a:xfrm>
            <a:prstGeom prst="rect">
              <a:avLst/>
            </a:prstGeom>
          </p:spPr>
        </p:pic>
      </p:grpSp>
      <p:pic>
        <p:nvPicPr>
          <p:cNvPr id="14" name="Picture 13">
            <a:extLst>
              <a:ext uri="{FF2B5EF4-FFF2-40B4-BE49-F238E27FC236}">
                <a16:creationId xmlns:a16="http://schemas.microsoft.com/office/drawing/2014/main" id="{A7D310AE-3A9A-C443-8017-969C6A074BCB}"/>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60561" y="3595152"/>
            <a:ext cx="600050" cy="597570"/>
          </a:xfrm>
          <a:prstGeom prst="rect">
            <a:avLst/>
          </a:prstGeom>
        </p:spPr>
      </p:pic>
      <p:sp>
        <p:nvSpPr>
          <p:cNvPr id="16" name="Content Placeholder 3">
            <a:extLst>
              <a:ext uri="{FF2B5EF4-FFF2-40B4-BE49-F238E27FC236}">
                <a16:creationId xmlns:a16="http://schemas.microsoft.com/office/drawing/2014/main" id="{C500738B-56CD-4B44-9458-7D1250AB7E48}"/>
              </a:ext>
            </a:extLst>
          </p:cNvPr>
          <p:cNvSpPr>
            <a:spLocks noGrp="1"/>
          </p:cNvSpPr>
          <p:nvPr>
            <p:ph sz="half" idx="2" hasCustomPrompt="1"/>
          </p:nvPr>
        </p:nvSpPr>
        <p:spPr>
          <a:xfrm>
            <a:off x="1350532" y="326018"/>
            <a:ext cx="4210049" cy="2590800"/>
          </a:xfrm>
          <a:noFill/>
        </p:spPr>
        <p:txBody>
          <a:bodyPr anchor="ctr" anchorCtr="0"/>
          <a:lstStyle>
            <a:lvl1pPr marL="0" indent="3175">
              <a:spcBef>
                <a:spcPts val="0"/>
              </a:spcBef>
              <a:spcAft>
                <a:spcPts val="600"/>
              </a:spcAft>
              <a:buNone/>
              <a:defRPr sz="2000" b="0" i="1">
                <a:solidFill>
                  <a:schemeClr val="bg1"/>
                </a:solidFill>
                <a:latin typeface="Georgia" panose="02040502050405020303" pitchFamily="18" charset="0"/>
              </a:defRPr>
            </a:lvl1pPr>
            <a:lvl2pPr marL="0" indent="3175">
              <a:spcBef>
                <a:spcPts val="0"/>
              </a:spcBef>
              <a:buNone/>
              <a:defRPr sz="1800" b="0">
                <a:solidFill>
                  <a:schemeClr val="bg1"/>
                </a:solidFill>
              </a:defRPr>
            </a:lvl2pPr>
            <a:lvl3pPr marL="0" indent="3175">
              <a:spcBef>
                <a:spcPts val="0"/>
              </a:spcBef>
              <a:buNone/>
              <a:defRPr sz="1600" b="0">
                <a:solidFill>
                  <a:schemeClr val="bg1"/>
                </a:solidFill>
              </a:defRPr>
            </a:lvl3pPr>
            <a:lvl4pPr marL="3175" indent="-3175">
              <a:spcBef>
                <a:spcPts val="0"/>
              </a:spcBef>
              <a:buNone/>
              <a:defRPr sz="1400" b="0">
                <a:solidFill>
                  <a:schemeClr val="bg1"/>
                </a:solidFill>
              </a:defRPr>
            </a:lvl4pPr>
            <a:lvl5pPr marL="0" indent="3175">
              <a:spcBef>
                <a:spcPts val="0"/>
              </a:spcBef>
              <a:buNone/>
              <a:defRPr sz="1400" b="0">
                <a:solidFill>
                  <a:schemeClr val="bg1"/>
                </a:solidFill>
              </a:defRPr>
            </a:lvl5pPr>
            <a:lvl6pPr>
              <a:defRPr sz="1800"/>
            </a:lvl6pPr>
            <a:lvl7pPr>
              <a:defRPr sz="1800"/>
            </a:lvl7pPr>
            <a:lvl8pPr>
              <a:defRPr sz="1800"/>
            </a:lvl8pPr>
            <a:lvl9pPr>
              <a:defRPr sz="1800"/>
            </a:lvl9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Box 17">
            <a:extLst>
              <a:ext uri="{FF2B5EF4-FFF2-40B4-BE49-F238E27FC236}">
                <a16:creationId xmlns:a16="http://schemas.microsoft.com/office/drawing/2014/main" id="{F7EAB613-B850-4A79-8EAE-75BFE683DB6A}"/>
              </a:ext>
            </a:extLst>
          </p:cNvPr>
          <p:cNvSpPr txBox="1"/>
          <p:nvPr userDrawn="1"/>
        </p:nvSpPr>
        <p:spPr>
          <a:xfrm>
            <a:off x="1299267" y="4283986"/>
            <a:ext cx="5094112" cy="215444"/>
          </a:xfrm>
          <a:prstGeom prst="rect">
            <a:avLst/>
          </a:prstGeom>
          <a:noFill/>
        </p:spPr>
        <p:txBody>
          <a:bodyPr wrap="square" rtlCol="0">
            <a:spAutoFit/>
          </a:bodyPr>
          <a:lstStyle/>
          <a:p>
            <a:pPr algn="l"/>
            <a:r>
              <a:rPr lang="en-US" sz="800" spc="50" dirty="0">
                <a:solidFill>
                  <a:srgbClr val="FFFFFF"/>
                </a:solidFill>
                <a:latin typeface="Calibri"/>
              </a:rPr>
              <a:t>CPAs  |  CONSULTANTS  |  WEALTH ADVISORS</a:t>
            </a:r>
          </a:p>
        </p:txBody>
      </p:sp>
      <p:sp>
        <p:nvSpPr>
          <p:cNvPr id="22" name="TextBox 21">
            <a:extLst>
              <a:ext uri="{FF2B5EF4-FFF2-40B4-BE49-F238E27FC236}">
                <a16:creationId xmlns:a16="http://schemas.microsoft.com/office/drawing/2014/main" id="{5C027372-FB59-43D5-9D79-5A0264AB3D06}"/>
              </a:ext>
            </a:extLst>
          </p:cNvPr>
          <p:cNvSpPr txBox="1"/>
          <p:nvPr userDrawn="1"/>
        </p:nvSpPr>
        <p:spPr>
          <a:xfrm>
            <a:off x="1299266" y="4541385"/>
            <a:ext cx="5478052"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b="0" i="0" dirty="0">
                <a:solidFill>
                  <a:schemeClr val="bg1"/>
                </a:solidFill>
                <a:latin typeface="Calibri" panose="020F0502020204030204" pitchFamily="34" charset="0"/>
                <a:cs typeface="Calibri" panose="020F0502020204030204" pitchFamily="34" charset="0"/>
              </a:rPr>
              <a:t>©2023 CliftonLarsonAllen LLP. CLA (CliftonLarsonAllen LLP) is an independent network member of CLA Global. See CLAglobal.com/disclaimer.</a:t>
            </a:r>
            <a:br>
              <a:rPr lang="en-US" sz="700" b="0" i="0" dirty="0">
                <a:solidFill>
                  <a:schemeClr val="bg1"/>
                </a:solidFill>
                <a:latin typeface="Calibri" panose="020F0502020204030204" pitchFamily="34" charset="0"/>
                <a:cs typeface="Calibri" panose="020F0502020204030204" pitchFamily="34" charset="0"/>
              </a:rPr>
            </a:br>
            <a:r>
              <a:rPr lang="en-US" sz="700" b="0" i="0" dirty="0">
                <a:solidFill>
                  <a:schemeClr val="bg1"/>
                </a:solidFill>
                <a:latin typeface="Calibri" panose="020F0502020204030204" pitchFamily="34" charset="0"/>
                <a:cs typeface="Calibri" panose="020F0502020204030204" pitchFamily="34" charset="0"/>
              </a:rPr>
              <a:t>Investment advisory services are offered through CliftonLarsonAllen Wealth Advisors, LLC, an SEC-registered investment advisor. </a:t>
            </a:r>
          </a:p>
        </p:txBody>
      </p:sp>
      <p:sp>
        <p:nvSpPr>
          <p:cNvPr id="2" name="Slide Number Placeholder 5">
            <a:extLst>
              <a:ext uri="{FF2B5EF4-FFF2-40B4-BE49-F238E27FC236}">
                <a16:creationId xmlns:a16="http://schemas.microsoft.com/office/drawing/2014/main" id="{371343C9-FF3A-4012-5BDB-687038AB4EB3}"/>
              </a:ext>
            </a:extLst>
          </p:cNvPr>
          <p:cNvSpPr>
            <a:spLocks noGrp="1"/>
          </p:cNvSpPr>
          <p:nvPr>
            <p:ph type="sldNum" sz="quarter" idx="4"/>
          </p:nvPr>
        </p:nvSpPr>
        <p:spPr>
          <a:xfrm>
            <a:off x="6387227" y="4793675"/>
            <a:ext cx="395782" cy="342900"/>
          </a:xfrm>
          <a:prstGeom prst="rect">
            <a:avLst/>
          </a:prstGeom>
        </p:spPr>
        <p:txBody>
          <a:bodyPr anchor="ctr" anchorCtr="0"/>
          <a:lstStyle>
            <a:lvl1pPr algn="r">
              <a:defRPr sz="800" b="0">
                <a:solidFill>
                  <a:schemeClr val="bg1"/>
                </a:solidFill>
                <a:latin typeface="Calibri" panose="020F0502020204030204" pitchFamily="34" charset="0"/>
                <a:cs typeface="Calibri" panose="020F0502020204030204" pitchFamily="34" charset="0"/>
              </a:defRPr>
            </a:lvl1pPr>
          </a:lstStyle>
          <a:p>
            <a:fld id="{F8E24598-D429-A34B-B4A6-5808099B37D3}" type="slidenum">
              <a:rPr lang="en-US" smtClean="0"/>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Sponsor 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B60E42D-B905-0747-9D28-B55BABBC04D5}"/>
              </a:ext>
            </a:extLst>
          </p:cNvPr>
          <p:cNvPicPr>
            <a:picLocks noChangeAspect="1"/>
          </p:cNvPicPr>
          <p:nvPr/>
        </p:nvPicPr>
        <p:blipFill rotWithShape="1">
          <a:blip r:embed="rId2">
            <a:extLst>
              <a:ext uri="{28A0092B-C50C-407E-A947-70E740481C1C}">
                <a14:useLocalDpi xmlns:a14="http://schemas.microsoft.com/office/drawing/2010/main" val="0"/>
              </a:ext>
            </a:extLst>
          </a:blip>
          <a:srcRect l="3258" t="8068" r="4810"/>
          <a:stretch/>
        </p:blipFill>
        <p:spPr>
          <a:xfrm>
            <a:off x="-2" y="-13864"/>
            <a:ext cx="6858000" cy="3845665"/>
          </a:xfrm>
          <a:prstGeom prst="rect">
            <a:avLst/>
          </a:prstGeom>
        </p:spPr>
      </p:pic>
      <p:sp>
        <p:nvSpPr>
          <p:cNvPr id="3" name="Rectangle 2">
            <a:extLst>
              <a:ext uri="{FF2B5EF4-FFF2-40B4-BE49-F238E27FC236}">
                <a16:creationId xmlns:a16="http://schemas.microsoft.com/office/drawing/2014/main" id="{77DB677A-C39B-5BED-7EF2-631370B91195}"/>
              </a:ext>
            </a:extLst>
          </p:cNvPr>
          <p:cNvSpPr/>
          <p:nvPr userDrawn="1"/>
        </p:nvSpPr>
        <p:spPr bwMode="auto">
          <a:xfrm>
            <a:off x="2" y="0"/>
            <a:ext cx="6857998" cy="3831801"/>
          </a:xfrm>
          <a:prstGeom prst="rect">
            <a:avLst/>
          </a:prstGeom>
          <a:solidFill>
            <a:schemeClr val="accent1">
              <a:alpha val="7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13" name="Rectangle 12"/>
          <p:cNvSpPr/>
          <p:nvPr/>
        </p:nvSpPr>
        <p:spPr bwMode="auto">
          <a:xfrm>
            <a:off x="0" y="4226035"/>
            <a:ext cx="6858000" cy="9144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377"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ヒラギノ角ゴ Pro W3" pitchFamily="1" charset="-128"/>
            </a:endParaRPr>
          </a:p>
        </p:txBody>
      </p:sp>
      <p:sp>
        <p:nvSpPr>
          <p:cNvPr id="10" name="Rectangle 4"/>
          <p:cNvSpPr>
            <a:spLocks noGrp="1" noChangeArrowheads="1"/>
          </p:cNvSpPr>
          <p:nvPr>
            <p:ph type="subTitle" idx="1" hasCustomPrompt="1"/>
          </p:nvPr>
        </p:nvSpPr>
        <p:spPr>
          <a:xfrm>
            <a:off x="333857" y="2649157"/>
            <a:ext cx="6190286" cy="367202"/>
          </a:xfrm>
          <a:noFill/>
        </p:spPr>
        <p:txBody>
          <a:bodyPr/>
          <a:lstStyle>
            <a:lvl1pPr marL="0" indent="0" algn="ctr">
              <a:buFontTx/>
              <a:buNone/>
              <a:defRPr sz="2000" b="0">
                <a:solidFill>
                  <a:schemeClr val="bg1"/>
                </a:solidFill>
              </a:defRPr>
            </a:lvl1pPr>
          </a:lstStyle>
          <a:p>
            <a:r>
              <a:rPr lang="en-US" dirty="0"/>
              <a:t>Click to edit subtitle</a:t>
            </a:r>
          </a:p>
        </p:txBody>
      </p:sp>
      <p:sp>
        <p:nvSpPr>
          <p:cNvPr id="11" name="Title 1"/>
          <p:cNvSpPr>
            <a:spLocks noGrp="1"/>
          </p:cNvSpPr>
          <p:nvPr>
            <p:ph type="title" hasCustomPrompt="1"/>
          </p:nvPr>
        </p:nvSpPr>
        <p:spPr>
          <a:xfrm>
            <a:off x="333857" y="1781985"/>
            <a:ext cx="6190286" cy="712359"/>
          </a:xfrm>
          <a:noFill/>
        </p:spPr>
        <p:txBody>
          <a:bodyPr anchor="ctr" anchorCtr="0"/>
          <a:lstStyle>
            <a:lvl1pPr algn="ctr">
              <a:defRPr sz="3600" b="0" i="0">
                <a:solidFill>
                  <a:schemeClr val="bg1"/>
                </a:solidFill>
                <a:latin typeface="Calibri" panose="020F0502020204030204" pitchFamily="34" charset="0"/>
                <a:cs typeface="Calibri" panose="020F0502020204030204" pitchFamily="34" charset="0"/>
              </a:defRPr>
            </a:lvl1pPr>
          </a:lstStyle>
          <a:p>
            <a:r>
              <a:rPr lang="en-US" dirty="0"/>
              <a:t>Click to Edit Title</a:t>
            </a:r>
          </a:p>
        </p:txBody>
      </p:sp>
      <p:pic>
        <p:nvPicPr>
          <p:cNvPr id="15" name="Picture 1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740264" y="4457700"/>
            <a:ext cx="1828800" cy="457200"/>
          </a:xfrm>
          <a:prstGeom prst="rect">
            <a:avLst/>
          </a:prstGeom>
        </p:spPr>
      </p:pic>
      <p:pic>
        <p:nvPicPr>
          <p:cNvPr id="16" name="Picture 15">
            <a:extLst>
              <a:ext uri="{FF2B5EF4-FFF2-40B4-BE49-F238E27FC236}">
                <a16:creationId xmlns:a16="http://schemas.microsoft.com/office/drawing/2014/main" id="{8CA46002-E585-6F43-A2AD-93DB48C65E4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0686" y="4411336"/>
            <a:ext cx="546054" cy="543797"/>
          </a:xfrm>
          <a:prstGeom prst="rect">
            <a:avLst/>
          </a:prstGeom>
        </p:spPr>
      </p:pic>
      <p:sp>
        <p:nvSpPr>
          <p:cNvPr id="2" name="TextBox 1">
            <a:extLst>
              <a:ext uri="{FF2B5EF4-FFF2-40B4-BE49-F238E27FC236}">
                <a16:creationId xmlns:a16="http://schemas.microsoft.com/office/drawing/2014/main" id="{AF6F462C-9BC9-CAE8-AE29-ED664DC59425}"/>
              </a:ext>
            </a:extLst>
          </p:cNvPr>
          <p:cNvSpPr txBox="1"/>
          <p:nvPr userDrawn="1"/>
        </p:nvSpPr>
        <p:spPr>
          <a:xfrm>
            <a:off x="1097395" y="4635403"/>
            <a:ext cx="1384300" cy="200055"/>
          </a:xfrm>
          <a:prstGeom prst="rect">
            <a:avLst/>
          </a:prstGeom>
          <a:noFill/>
        </p:spPr>
        <p:txBody>
          <a:bodyPr wrap="square" anchor="ctr" anchorCtr="0">
            <a:spAutoFit/>
          </a:bodyPr>
          <a:lstStyle/>
          <a:p>
            <a:pPr algn="l"/>
            <a:r>
              <a:rPr lang="en-US" sz="700" dirty="0">
                <a:solidFill>
                  <a:schemeClr val="accent1"/>
                </a:solidFill>
                <a:latin typeface="Calibri" panose="020F0502020204030204" pitchFamily="34" charset="0"/>
                <a:cs typeface="Calibri" panose="020F0502020204030204" pitchFamily="34" charset="0"/>
              </a:rPr>
              <a:t>©2023 CliftonLarsonAllen LLP</a:t>
            </a:r>
          </a:p>
        </p:txBody>
      </p:sp>
    </p:spTree>
    <p:extLst>
      <p:ext uri="{BB962C8B-B14F-4D97-AF65-F5344CB8AC3E}">
        <p14:creationId xmlns:p14="http://schemas.microsoft.com/office/powerpoint/2010/main" val="302574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a:xfrm>
            <a:off x="342900" y="4435627"/>
            <a:ext cx="2171700" cy="171450"/>
          </a:xfrm>
        </p:spPr>
        <p:txBody>
          <a:bodyPr/>
          <a:lstStyle>
            <a:lvl1pPr>
              <a:defRPr/>
            </a:lvl1pPr>
          </a:lstStyle>
          <a:p>
            <a:endParaRPr lang="en-US" dirty="0"/>
          </a:p>
        </p:txBody>
      </p:sp>
      <p:sp>
        <p:nvSpPr>
          <p:cNvPr id="6" name="Rectangle 4">
            <a:extLst>
              <a:ext uri="{FF2B5EF4-FFF2-40B4-BE49-F238E27FC236}">
                <a16:creationId xmlns:a16="http://schemas.microsoft.com/office/drawing/2014/main" id="{433B3808-3A11-B04C-A1B9-29E563C5D91B}"/>
              </a:ext>
            </a:extLst>
          </p:cNvPr>
          <p:cNvSpPr>
            <a:spLocks noGrp="1" noChangeArrowheads="1"/>
          </p:cNvSpPr>
          <p:nvPr>
            <p:ph type="title" hasCustomPrompt="1"/>
          </p:nvPr>
        </p:nvSpPr>
        <p:spPr bwMode="auto">
          <a:xfrm>
            <a:off x="342900" y="30844"/>
            <a:ext cx="61722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a:lvl1pPr>
          </a:lstStyle>
          <a:p>
            <a:pPr lvl="0"/>
            <a:r>
              <a:rPr lang="en-US" dirty="0"/>
              <a:t>Click to Edit Title</a:t>
            </a:r>
          </a:p>
        </p:txBody>
      </p:sp>
      <p:sp>
        <p:nvSpPr>
          <p:cNvPr id="7" name="Rectangle 5">
            <a:extLst>
              <a:ext uri="{FF2B5EF4-FFF2-40B4-BE49-F238E27FC236}">
                <a16:creationId xmlns:a16="http://schemas.microsoft.com/office/drawing/2014/main" id="{AB62AF3E-CB11-054B-B1A7-CA09DA78ECFD}"/>
              </a:ext>
            </a:extLst>
          </p:cNvPr>
          <p:cNvSpPr>
            <a:spLocks noGrp="1" noChangeArrowheads="1"/>
          </p:cNvSpPr>
          <p:nvPr>
            <p:ph idx="1" hasCustomPrompt="1"/>
          </p:nvPr>
        </p:nvSpPr>
        <p:spPr bwMode="auto">
          <a:xfrm>
            <a:off x="342900" y="782541"/>
            <a:ext cx="6172200" cy="37314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a:lvl1pPr>
            <a:lvl2pPr marL="742932" indent="-285744">
              <a:buFont typeface="Courier New" panose="02070309020205020404" pitchFamily="49" charset="0"/>
              <a:buChar char="o"/>
              <a:defRPr/>
            </a:lvl2pPr>
            <a:lvl3pPr marL="1142971" indent="-228594">
              <a:buFont typeface="Wingdings" pitchFamily="2" charset="2"/>
              <a:buChar char="§"/>
              <a:defRPr/>
            </a:lvl3pPr>
            <a:lvl4pPr>
              <a:buClr>
                <a:schemeClr val="accent1"/>
              </a:buClr>
              <a:defRPr/>
            </a:lvl4pPr>
            <a:lvl5pPr marL="2057349" indent="-228594">
              <a:buClr>
                <a:schemeClr val="accent1"/>
              </a:buClr>
              <a:buFont typeface="Arial" panose="020B0604020202020204" pitchFamily="34" charset="0"/>
              <a:buChar char="•"/>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5">
            <a:extLst>
              <a:ext uri="{FF2B5EF4-FFF2-40B4-BE49-F238E27FC236}">
                <a16:creationId xmlns:a16="http://schemas.microsoft.com/office/drawing/2014/main" id="{0B9DC69F-731C-F889-39B7-C4CC42A5DD6D}"/>
              </a:ext>
            </a:extLst>
          </p:cNvPr>
          <p:cNvSpPr>
            <a:spLocks noGrp="1"/>
          </p:cNvSpPr>
          <p:nvPr>
            <p:ph type="sldNum" sz="quarter" idx="4"/>
          </p:nvPr>
        </p:nvSpPr>
        <p:spPr>
          <a:xfrm>
            <a:off x="6387227" y="4730018"/>
            <a:ext cx="395782" cy="342900"/>
          </a:xfrm>
          <a:prstGeom prst="rect">
            <a:avLst/>
          </a:prstGeom>
        </p:spPr>
        <p:txBody>
          <a:bodyPr anchor="ctr" anchorCtr="0"/>
          <a:lstStyle>
            <a:lvl1pPr algn="r">
              <a:defRPr sz="800" b="0">
                <a:solidFill>
                  <a:schemeClr val="accent1"/>
                </a:solidFill>
                <a:latin typeface="Calibri" panose="020F0502020204030204" pitchFamily="34" charset="0"/>
                <a:cs typeface="Calibri" panose="020F0502020204030204" pitchFamily="34" charset="0"/>
              </a:defRPr>
            </a:lvl1pPr>
          </a:lstStyle>
          <a:p>
            <a:fld id="{F8E24598-D429-A34B-B4A6-5808099B37D3}"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Co-Sponsored Events Section Header">
    <p:spTree>
      <p:nvGrpSpPr>
        <p:cNvPr id="1" name=""/>
        <p:cNvGrpSpPr/>
        <p:nvPr/>
      </p:nvGrpSpPr>
      <p:grpSpPr>
        <a:xfrm>
          <a:off x="0" y="0"/>
          <a:ext cx="0" cy="0"/>
          <a:chOff x="0" y="0"/>
          <a:chExt cx="0" cy="0"/>
        </a:xfrm>
      </p:grpSpPr>
      <p:sp>
        <p:nvSpPr>
          <p:cNvPr id="17" name="Slide Number Placeholder 5">
            <a:extLst>
              <a:ext uri="{FF2B5EF4-FFF2-40B4-BE49-F238E27FC236}">
                <a16:creationId xmlns:a16="http://schemas.microsoft.com/office/drawing/2014/main" id="{C02CCD82-BDD9-4C42-905D-E0E3EB69C3D1}"/>
              </a:ext>
            </a:extLst>
          </p:cNvPr>
          <p:cNvSpPr>
            <a:spLocks noGrp="1"/>
          </p:cNvSpPr>
          <p:nvPr>
            <p:ph type="sldNum" sz="quarter" idx="4"/>
          </p:nvPr>
        </p:nvSpPr>
        <p:spPr>
          <a:xfrm>
            <a:off x="6439438" y="4800600"/>
            <a:ext cx="372502" cy="342900"/>
          </a:xfrm>
          <a:prstGeom prst="rect">
            <a:avLst/>
          </a:prstGeom>
        </p:spPr>
        <p:txBody>
          <a:bodyPr anchor="ctr" anchorCtr="0"/>
          <a:lstStyle>
            <a:lvl1pPr algn="r">
              <a:defRPr sz="900" b="1">
                <a:solidFill>
                  <a:schemeClr val="bg1"/>
                </a:solidFill>
              </a:defRPr>
            </a:lvl1pPr>
          </a:lstStyle>
          <a:p>
            <a:fld id="{F8E24598-D429-A34B-B4A6-5808099B37D3}" type="slidenum">
              <a:rPr lang="en-US" smtClean="0"/>
              <a:pPr/>
              <a:t>‹#›</a:t>
            </a:fld>
            <a:endParaRPr lang="en-US" dirty="0"/>
          </a:p>
        </p:txBody>
      </p:sp>
      <p:pic>
        <p:nvPicPr>
          <p:cNvPr id="10" name="Picture 9">
            <a:extLst>
              <a:ext uri="{FF2B5EF4-FFF2-40B4-BE49-F238E27FC236}">
                <a16:creationId xmlns:a16="http://schemas.microsoft.com/office/drawing/2014/main" id="{DCBE2679-648C-5641-97F4-ACDE0B2126B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28599" y="277151"/>
            <a:ext cx="704087" cy="701178"/>
          </a:xfrm>
          <a:prstGeom prst="rect">
            <a:avLst/>
          </a:prstGeom>
        </p:spPr>
      </p:pic>
      <p:pic>
        <p:nvPicPr>
          <p:cNvPr id="15" name="Picture 14">
            <a:extLst>
              <a:ext uri="{FF2B5EF4-FFF2-40B4-BE49-F238E27FC236}">
                <a16:creationId xmlns:a16="http://schemas.microsoft.com/office/drawing/2014/main" id="{9032EA90-9B81-6D48-8EEE-D71015BF3AA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80999" y="429551"/>
            <a:ext cx="704087" cy="701178"/>
          </a:xfrm>
          <a:prstGeom prst="rect">
            <a:avLst/>
          </a:prstGeom>
        </p:spPr>
      </p:pic>
      <p:pic>
        <p:nvPicPr>
          <p:cNvPr id="18" name="Picture 17">
            <a:extLst>
              <a:ext uri="{FF2B5EF4-FFF2-40B4-BE49-F238E27FC236}">
                <a16:creationId xmlns:a16="http://schemas.microsoft.com/office/drawing/2014/main" id="{E09D544C-8166-C742-A268-B84C736888A0}"/>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432423" y="545087"/>
            <a:ext cx="1880421" cy="470105"/>
          </a:xfrm>
          <a:prstGeom prst="rect">
            <a:avLst/>
          </a:prstGeom>
        </p:spPr>
      </p:pic>
      <p:sp>
        <p:nvSpPr>
          <p:cNvPr id="19" name="Rectangle 4">
            <a:extLst>
              <a:ext uri="{FF2B5EF4-FFF2-40B4-BE49-F238E27FC236}">
                <a16:creationId xmlns:a16="http://schemas.microsoft.com/office/drawing/2014/main" id="{6F669476-5B23-0547-ABC0-4C4FD83C28EB}"/>
              </a:ext>
            </a:extLst>
          </p:cNvPr>
          <p:cNvSpPr>
            <a:spLocks noGrp="1" noChangeArrowheads="1"/>
          </p:cNvSpPr>
          <p:nvPr>
            <p:ph type="subTitle" idx="1" hasCustomPrompt="1"/>
          </p:nvPr>
        </p:nvSpPr>
        <p:spPr>
          <a:xfrm>
            <a:off x="387454" y="2914993"/>
            <a:ext cx="3284221" cy="718139"/>
          </a:xfrm>
          <a:noFill/>
        </p:spPr>
        <p:txBody>
          <a:bodyPr/>
          <a:lstStyle>
            <a:lvl1pPr marL="0" indent="0" algn="l">
              <a:buFontTx/>
              <a:buNone/>
              <a:defRPr sz="1400" b="0">
                <a:solidFill>
                  <a:schemeClr val="accent1"/>
                </a:solidFill>
              </a:defRPr>
            </a:lvl1pPr>
          </a:lstStyle>
          <a:p>
            <a:r>
              <a:rPr lang="en-US" dirty="0"/>
              <a:t>Click to edit subtitle</a:t>
            </a:r>
          </a:p>
        </p:txBody>
      </p:sp>
      <p:sp>
        <p:nvSpPr>
          <p:cNvPr id="20" name="Rectangle 3">
            <a:extLst>
              <a:ext uri="{FF2B5EF4-FFF2-40B4-BE49-F238E27FC236}">
                <a16:creationId xmlns:a16="http://schemas.microsoft.com/office/drawing/2014/main" id="{9654A619-3C0F-D147-A5AD-A8DECD686E3C}"/>
              </a:ext>
            </a:extLst>
          </p:cNvPr>
          <p:cNvSpPr>
            <a:spLocks noGrp="1" noChangeArrowheads="1"/>
          </p:cNvSpPr>
          <p:nvPr>
            <p:ph type="ctrTitle" hasCustomPrompt="1"/>
          </p:nvPr>
        </p:nvSpPr>
        <p:spPr>
          <a:xfrm>
            <a:off x="387455" y="1691053"/>
            <a:ext cx="3284220" cy="1167503"/>
          </a:xfrm>
          <a:noFill/>
        </p:spPr>
        <p:txBody>
          <a:bodyPr anchor="b" anchorCtr="0"/>
          <a:lstStyle>
            <a:lvl1pPr algn="l">
              <a:defRPr sz="2000">
                <a:solidFill>
                  <a:schemeClr val="accent1"/>
                </a:solidFill>
              </a:defRPr>
            </a:lvl1pPr>
          </a:lstStyle>
          <a:p>
            <a:r>
              <a:rPr lang="en-US" dirty="0"/>
              <a:t>Section Header Layout for </a:t>
            </a:r>
            <a:br>
              <a:rPr lang="en-US" dirty="0"/>
            </a:br>
            <a:r>
              <a:rPr lang="en-US" dirty="0"/>
              <a:t>Co-Sponsored Events </a:t>
            </a:r>
          </a:p>
        </p:txBody>
      </p:sp>
      <p:sp>
        <p:nvSpPr>
          <p:cNvPr id="12" name="Rectangle 11">
            <a:extLst>
              <a:ext uri="{FF2B5EF4-FFF2-40B4-BE49-F238E27FC236}">
                <a16:creationId xmlns:a16="http://schemas.microsoft.com/office/drawing/2014/main" id="{94960EFE-57FB-C4E8-B243-C4318BE2D024}"/>
              </a:ext>
            </a:extLst>
          </p:cNvPr>
          <p:cNvSpPr/>
          <p:nvPr userDrawn="1"/>
        </p:nvSpPr>
        <p:spPr>
          <a:xfrm>
            <a:off x="114689" y="4773035"/>
            <a:ext cx="5937001"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b="0" i="0" kern="1200" dirty="0">
                <a:solidFill>
                  <a:schemeClr val="accent1"/>
                </a:solidFill>
                <a:latin typeface="Calibri" panose="020F0502020204030204" pitchFamily="34" charset="0"/>
                <a:ea typeface="+mn-ea"/>
                <a:cs typeface="Calibri" panose="020F0502020204030204" pitchFamily="34" charset="0"/>
              </a:rPr>
              <a:t>©2023 CliftonLarsonAllen LLP. CLA (CliftonLarsonAllen LLP) is an independent network member of CLA Global. See CLAglobal.com/disclaimer.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700" b="0" i="0" kern="1200" dirty="0">
                <a:solidFill>
                  <a:schemeClr val="accent1"/>
                </a:solidFill>
                <a:latin typeface="Calibri" panose="020F0502020204030204" pitchFamily="34" charset="0"/>
                <a:ea typeface="+mn-ea"/>
                <a:cs typeface="Calibri" panose="020F0502020204030204" pitchFamily="34" charset="0"/>
              </a:rPr>
              <a:t>Investment advisory services are offered through CliftonLarsonAllen Wealth Advisors, LLC, an SEC-registered investment advisor.</a:t>
            </a:r>
          </a:p>
        </p:txBody>
      </p:sp>
      <p:sp>
        <p:nvSpPr>
          <p:cNvPr id="3" name="Slide Number Placeholder 5">
            <a:extLst>
              <a:ext uri="{FF2B5EF4-FFF2-40B4-BE49-F238E27FC236}">
                <a16:creationId xmlns:a16="http://schemas.microsoft.com/office/drawing/2014/main" id="{B88FEB6C-7178-31D7-2FED-31F6761C8E38}"/>
              </a:ext>
            </a:extLst>
          </p:cNvPr>
          <p:cNvSpPr txBox="1">
            <a:spLocks/>
          </p:cNvSpPr>
          <p:nvPr userDrawn="1"/>
        </p:nvSpPr>
        <p:spPr>
          <a:xfrm>
            <a:off x="6387227" y="4793675"/>
            <a:ext cx="395782" cy="342900"/>
          </a:xfrm>
          <a:prstGeom prst="rect">
            <a:avLst/>
          </a:prstGeom>
        </p:spPr>
        <p:txBody>
          <a:bodyPr anchor="ctr" anchorCtr="0"/>
          <a:lstStyle>
            <a:defPPr>
              <a:defRPr lang="en-US"/>
            </a:defPPr>
            <a:lvl1pPr marL="0" algn="r" defTabSz="914400" rtl="0" eaLnBrk="1" latinLnBrk="0" hangingPunct="1">
              <a:defRPr sz="800" b="0" kern="1200">
                <a:solidFill>
                  <a:schemeClr val="accent1"/>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8E24598-D429-A34B-B4A6-5808099B37D3}" type="slidenum">
              <a:rPr lang="en-US" smtClean="0"/>
              <a:pPr/>
              <a:t>‹#›</a:t>
            </a:fld>
            <a:endParaRPr lang="en-US" dirty="0"/>
          </a:p>
        </p:txBody>
      </p:sp>
      <p:pic>
        <p:nvPicPr>
          <p:cNvPr id="4" name="Picture 3">
            <a:extLst>
              <a:ext uri="{FF2B5EF4-FFF2-40B4-BE49-F238E27FC236}">
                <a16:creationId xmlns:a16="http://schemas.microsoft.com/office/drawing/2014/main" id="{6F60C23A-BC49-BCE5-1725-13CD5FC3754E}"/>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18200" t="-4096" r="34077" b="4096"/>
          <a:stretch/>
        </p:blipFill>
        <p:spPr>
          <a:xfrm>
            <a:off x="3623188" y="277151"/>
            <a:ext cx="3234811" cy="4516524"/>
          </a:xfrm>
          <a:prstGeom prst="rect">
            <a:avLst/>
          </a:prstGeom>
        </p:spPr>
      </p:pic>
    </p:spTree>
    <p:extLst>
      <p:ext uri="{BB962C8B-B14F-4D97-AF65-F5344CB8AC3E}">
        <p14:creationId xmlns:p14="http://schemas.microsoft.com/office/powerpoint/2010/main" val="3887668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1_Opening Disclaimers Layou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CBE2679-648C-5641-97F4-ACDE0B2126B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28599" y="277151"/>
            <a:ext cx="704087" cy="701178"/>
          </a:xfrm>
          <a:prstGeom prst="rect">
            <a:avLst/>
          </a:prstGeom>
        </p:spPr>
      </p:pic>
      <p:sp>
        <p:nvSpPr>
          <p:cNvPr id="12" name="Date Placeholder 3">
            <a:extLst>
              <a:ext uri="{FF2B5EF4-FFF2-40B4-BE49-F238E27FC236}">
                <a16:creationId xmlns:a16="http://schemas.microsoft.com/office/drawing/2014/main" id="{24FFF2E6-5C63-5D43-A40A-2D0825511976}"/>
              </a:ext>
            </a:extLst>
          </p:cNvPr>
          <p:cNvSpPr txBox="1">
            <a:spLocks/>
          </p:cNvSpPr>
          <p:nvPr/>
        </p:nvSpPr>
        <p:spPr>
          <a:xfrm>
            <a:off x="4937193" y="4890788"/>
            <a:ext cx="1771652" cy="233752"/>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800" b="0" i="0" dirty="0">
                <a:solidFill>
                  <a:schemeClr val="accent1"/>
                </a:solidFill>
                <a:latin typeface="Calibri" panose="020F0502020204030204" pitchFamily="34" charset="0"/>
                <a:cs typeface="Calibri" panose="020F0502020204030204" pitchFamily="34" charset="0"/>
              </a:rPr>
              <a:t>©2023 CliftonLarsonAllen LLP</a:t>
            </a:r>
          </a:p>
        </p:txBody>
      </p:sp>
      <p:pic>
        <p:nvPicPr>
          <p:cNvPr id="24" name="Picture 23">
            <a:extLst>
              <a:ext uri="{FF2B5EF4-FFF2-40B4-BE49-F238E27FC236}">
                <a16:creationId xmlns:a16="http://schemas.microsoft.com/office/drawing/2014/main" id="{B0313ED5-FE58-4047-81D2-496D43C854F6}"/>
              </a:ext>
            </a:extLst>
          </p:cNvPr>
          <p:cNvPicPr>
            <a:picLocks noChangeAspect="1"/>
          </p:cNvPicPr>
          <p:nvPr/>
        </p:nvPicPr>
        <p:blipFill>
          <a:blip r:embed="rId3"/>
          <a:srcRect/>
          <a:stretch/>
        </p:blipFill>
        <p:spPr>
          <a:xfrm>
            <a:off x="284662" y="222665"/>
            <a:ext cx="668631" cy="668631"/>
          </a:xfrm>
          <a:prstGeom prst="rect">
            <a:avLst/>
          </a:prstGeom>
        </p:spPr>
      </p:pic>
      <p:grpSp>
        <p:nvGrpSpPr>
          <p:cNvPr id="26" name="Group 25">
            <a:extLst>
              <a:ext uri="{FF2B5EF4-FFF2-40B4-BE49-F238E27FC236}">
                <a16:creationId xmlns:a16="http://schemas.microsoft.com/office/drawing/2014/main" id="{683AA8BE-3403-4D8B-B22A-23AB3B3BB0C1}"/>
              </a:ext>
            </a:extLst>
          </p:cNvPr>
          <p:cNvGrpSpPr/>
          <p:nvPr/>
        </p:nvGrpSpPr>
        <p:grpSpPr>
          <a:xfrm>
            <a:off x="200688" y="1062112"/>
            <a:ext cx="6407984" cy="3804238"/>
            <a:chOff x="161778" y="1062112"/>
            <a:chExt cx="6407984" cy="3804238"/>
          </a:xfrm>
        </p:grpSpPr>
        <p:sp>
          <p:nvSpPr>
            <p:cNvPr id="27" name="Content Placeholder 5">
              <a:extLst>
                <a:ext uri="{FF2B5EF4-FFF2-40B4-BE49-F238E27FC236}">
                  <a16:creationId xmlns:a16="http://schemas.microsoft.com/office/drawing/2014/main" id="{A213FA37-3060-4333-A479-42C73EF1CE9C}"/>
                </a:ext>
              </a:extLst>
            </p:cNvPr>
            <p:cNvSpPr txBox="1">
              <a:spLocks/>
            </p:cNvSpPr>
            <p:nvPr/>
          </p:nvSpPr>
          <p:spPr>
            <a:xfrm>
              <a:off x="161778" y="1062112"/>
              <a:ext cx="3203992" cy="3804238"/>
            </a:xfrm>
            <a:prstGeom prst="rect">
              <a:avLst/>
            </a:prstGeom>
            <a:solidFill>
              <a:schemeClr val="accent2">
                <a:lumMod val="40000"/>
                <a:lumOff val="60000"/>
              </a:schemeClr>
            </a:solidFill>
          </p:spPr>
          <p:txBody>
            <a:bodyPr lIns="182880" tIns="182880" rIns="182880" bIns="182880"/>
            <a:lstStyle>
              <a:lvl1pPr marL="342900" indent="-342900" algn="l" rtl="0" eaLnBrk="1" fontAlgn="base" hangingPunct="1">
                <a:spcBef>
                  <a:spcPct val="20000"/>
                </a:spcBef>
                <a:spcAft>
                  <a:spcPct val="0"/>
                </a:spcAft>
                <a:buClr>
                  <a:schemeClr val="accent2"/>
                </a:buClr>
                <a:buSzPct val="120000"/>
                <a:buFont typeface="Arial" panose="020B0604020202020204" pitchFamily="34" charset="0"/>
                <a:buChar char="•"/>
                <a:defRPr sz="2400">
                  <a:solidFill>
                    <a:schemeClr val="tx2"/>
                  </a:solidFill>
                  <a:latin typeface="Calibri" pitchFamily="34" charset="0"/>
                  <a:ea typeface="+mn-ea"/>
                  <a:cs typeface="Calibri" pitchFamily="34" charset="0"/>
                </a:defRPr>
              </a:lvl1pPr>
              <a:lvl2pPr marL="742950" indent="-285750" algn="l" rtl="0" eaLnBrk="1" fontAlgn="base" hangingPunct="1">
                <a:spcBef>
                  <a:spcPct val="20000"/>
                </a:spcBef>
                <a:spcAft>
                  <a:spcPct val="0"/>
                </a:spcAft>
                <a:buClr>
                  <a:schemeClr val="accent2"/>
                </a:buClr>
                <a:buFont typeface="Courier New" panose="02070309020205020404" pitchFamily="49" charset="0"/>
                <a:buChar char="o"/>
                <a:defRPr sz="2000">
                  <a:solidFill>
                    <a:schemeClr val="tx2"/>
                  </a:solidFill>
                  <a:latin typeface="Calibri" pitchFamily="34" charset="0"/>
                  <a:ea typeface="+mn-ea"/>
                  <a:cs typeface="Calibri" pitchFamily="34" charset="0"/>
                </a:defRPr>
              </a:lvl2pPr>
              <a:lvl3pPr marL="1143000" indent="-228600" algn="l" rtl="0" eaLnBrk="1" fontAlgn="base" hangingPunct="1">
                <a:spcBef>
                  <a:spcPct val="20000"/>
                </a:spcBef>
                <a:spcAft>
                  <a:spcPct val="0"/>
                </a:spcAft>
                <a:buClr>
                  <a:schemeClr val="accent2"/>
                </a:buClr>
                <a:buSzPct val="85000"/>
                <a:buFont typeface="Wingdings" panose="05000000000000000000" pitchFamily="2" charset="2"/>
                <a:buChar char="§"/>
                <a:defRPr sz="1800">
                  <a:solidFill>
                    <a:schemeClr val="tx2"/>
                  </a:solidFill>
                  <a:latin typeface="Calibri" pitchFamily="34" charset="0"/>
                  <a:ea typeface="+mn-ea"/>
                  <a:cs typeface="Calibri" pitchFamily="34" charset="0"/>
                </a:defRPr>
              </a:lvl3pPr>
              <a:lvl4pPr marL="1600200" indent="-228600" algn="l" rtl="0" eaLnBrk="1" fontAlgn="base" hangingPunct="1">
                <a:spcBef>
                  <a:spcPct val="20000"/>
                </a:spcBef>
                <a:spcAft>
                  <a:spcPct val="0"/>
                </a:spcAft>
                <a:buClr>
                  <a:schemeClr val="accent2"/>
                </a:buClr>
                <a:buFont typeface="Arial" panose="020B0604020202020204" pitchFamily="34" charset="0"/>
                <a:buChar char="•"/>
                <a:defRPr sz="1600">
                  <a:solidFill>
                    <a:schemeClr val="tx2"/>
                  </a:solidFill>
                  <a:latin typeface="Calibri" pitchFamily="34" charset="0"/>
                  <a:ea typeface="+mn-ea"/>
                  <a:cs typeface="Calibri" pitchFamily="34" charset="0"/>
                </a:defRPr>
              </a:lvl4pPr>
              <a:lvl5pPr marL="2057400" indent="-228600" algn="l" rtl="0" eaLnBrk="1" fontAlgn="base" hangingPunct="1">
                <a:spcBef>
                  <a:spcPct val="20000"/>
                </a:spcBef>
                <a:spcAft>
                  <a:spcPct val="0"/>
                </a:spcAft>
                <a:buClr>
                  <a:schemeClr val="accent2"/>
                </a:buClr>
                <a:buFont typeface="Arial" panose="020B0604020202020204" pitchFamily="34" charset="0"/>
                <a:buChar char="•"/>
                <a:defRPr sz="1600">
                  <a:solidFill>
                    <a:schemeClr val="tx2"/>
                  </a:solidFill>
                  <a:latin typeface="Calibri" pitchFamily="34" charset="0"/>
                  <a:ea typeface="+mn-ea"/>
                  <a:cs typeface="Calibri" pitchFamily="34" charset="0"/>
                </a:defRPr>
              </a:lvl5pPr>
              <a:lvl6pPr marL="2514600" indent="-228600" algn="l" rtl="0" eaLnBrk="1" fontAlgn="base" hangingPunct="1">
                <a:spcBef>
                  <a:spcPct val="20000"/>
                </a:spcBef>
                <a:spcAft>
                  <a:spcPct val="0"/>
                </a:spcAft>
                <a:buFont typeface="Arial" charset="0"/>
                <a:buChar char="–"/>
                <a:defRPr>
                  <a:solidFill>
                    <a:schemeClr val="tx1"/>
                  </a:solidFill>
                  <a:latin typeface="+mn-lt"/>
                  <a:ea typeface="+mn-ea"/>
                </a:defRPr>
              </a:lvl6pPr>
              <a:lvl7pPr marL="2971800" indent="-228600" algn="l" rtl="0" eaLnBrk="1" fontAlgn="base" hangingPunct="1">
                <a:spcBef>
                  <a:spcPct val="20000"/>
                </a:spcBef>
                <a:spcAft>
                  <a:spcPct val="0"/>
                </a:spcAft>
                <a:buFont typeface="Arial" charset="0"/>
                <a:buChar char="–"/>
                <a:defRPr>
                  <a:solidFill>
                    <a:schemeClr val="tx1"/>
                  </a:solidFill>
                  <a:latin typeface="+mn-lt"/>
                  <a:ea typeface="+mn-ea"/>
                </a:defRPr>
              </a:lvl7pPr>
              <a:lvl8pPr marL="3429000" indent="-228600" algn="l" rtl="0" eaLnBrk="1" fontAlgn="base" hangingPunct="1">
                <a:spcBef>
                  <a:spcPct val="20000"/>
                </a:spcBef>
                <a:spcAft>
                  <a:spcPct val="0"/>
                </a:spcAft>
                <a:buFont typeface="Arial" charset="0"/>
                <a:buChar char="–"/>
                <a:defRPr>
                  <a:solidFill>
                    <a:schemeClr val="tx1"/>
                  </a:solidFill>
                  <a:latin typeface="+mn-lt"/>
                  <a:ea typeface="+mn-ea"/>
                </a:defRPr>
              </a:lvl8pPr>
              <a:lvl9pPr marL="3886200" indent="-228600" algn="l" rtl="0" eaLnBrk="1" fontAlgn="base" hangingPunct="1">
                <a:spcBef>
                  <a:spcPct val="20000"/>
                </a:spcBef>
                <a:spcAft>
                  <a:spcPct val="0"/>
                </a:spcAft>
                <a:buFont typeface="Arial" charset="0"/>
                <a:buChar char="–"/>
                <a:defRPr>
                  <a:solidFill>
                    <a:schemeClr val="tx1"/>
                  </a:solidFill>
                  <a:latin typeface="+mn-lt"/>
                  <a:ea typeface="+mn-ea"/>
                </a:defRPr>
              </a:lvl9pPr>
            </a:lstStyle>
            <a:p>
              <a:pPr marL="0" indent="0">
                <a:buFont typeface="Arial" panose="020B0604020202020204" pitchFamily="34" charset="0"/>
                <a:buNone/>
              </a:pPr>
              <a:r>
                <a:rPr lang="en-US" sz="1150" kern="0" dirty="0">
                  <a:solidFill>
                    <a:schemeClr val="accent1"/>
                  </a:solidFill>
                </a:rPr>
                <a:t>The information herein has been provided by CliftonLarsonAllen LLP for general information purposes only. The presentation and related materials, if any, do not implicate any client, advisory, fiduciary, or professional relationship between you and CliftonLarsonAllen LLP and neither CliftonLarsonAllen LLP nor any other person or entity is, in connection with the presentation and/or materials, engaged in rendering auditing, accounting, tax, legal, medical, investment, advisory, consulting, or any other professional service or advice. Neither the presentation nor the materials, if any, should be considered a substitute for your independent investigation and your sound technical business judgment. You or your entity, if applicable, should consult with a professional advisor familiar with your particular factual situation for advice or service concerning any specific matters.</a:t>
              </a:r>
            </a:p>
          </p:txBody>
        </p:sp>
        <p:sp>
          <p:nvSpPr>
            <p:cNvPr id="28" name="Content Placeholder 2">
              <a:extLst>
                <a:ext uri="{FF2B5EF4-FFF2-40B4-BE49-F238E27FC236}">
                  <a16:creationId xmlns:a16="http://schemas.microsoft.com/office/drawing/2014/main" id="{9526E791-2C83-41CE-8523-931FC27BFFCC}"/>
                </a:ext>
              </a:extLst>
            </p:cNvPr>
            <p:cNvSpPr txBox="1">
              <a:spLocks/>
            </p:cNvSpPr>
            <p:nvPr/>
          </p:nvSpPr>
          <p:spPr>
            <a:xfrm>
              <a:off x="3365770" y="1062112"/>
              <a:ext cx="3203992" cy="3804238"/>
            </a:xfrm>
            <a:prstGeom prst="rect">
              <a:avLst/>
            </a:prstGeom>
            <a:solidFill>
              <a:schemeClr val="accent2">
                <a:lumMod val="20000"/>
                <a:lumOff val="80000"/>
              </a:schemeClr>
            </a:solidFill>
          </p:spPr>
          <p:txBody>
            <a:bodyPr lIns="182880" tIns="182880" rIns="182880" bIns="182880"/>
            <a:lstStyle>
              <a:lvl1pPr marL="342900" indent="-342900" algn="l" rtl="0" eaLnBrk="1" fontAlgn="base" hangingPunct="1">
                <a:spcBef>
                  <a:spcPct val="20000"/>
                </a:spcBef>
                <a:spcAft>
                  <a:spcPct val="0"/>
                </a:spcAft>
                <a:buClr>
                  <a:schemeClr val="accent2"/>
                </a:buClr>
                <a:buSzPct val="120000"/>
                <a:buFont typeface="Arial" panose="020B0604020202020204" pitchFamily="34" charset="0"/>
                <a:buChar char="•"/>
                <a:defRPr sz="2400">
                  <a:solidFill>
                    <a:schemeClr val="tx2"/>
                  </a:solidFill>
                  <a:latin typeface="Calibri" pitchFamily="34" charset="0"/>
                  <a:ea typeface="+mn-ea"/>
                  <a:cs typeface="Calibri" pitchFamily="34" charset="0"/>
                </a:defRPr>
              </a:lvl1pPr>
              <a:lvl2pPr marL="742950" indent="-285750" algn="l" rtl="0" eaLnBrk="1" fontAlgn="base" hangingPunct="1">
                <a:spcBef>
                  <a:spcPct val="20000"/>
                </a:spcBef>
                <a:spcAft>
                  <a:spcPct val="0"/>
                </a:spcAft>
                <a:buClr>
                  <a:schemeClr val="accent2"/>
                </a:buClr>
                <a:buFont typeface="Courier New" panose="02070309020205020404" pitchFamily="49" charset="0"/>
                <a:buChar char="o"/>
                <a:defRPr sz="2000">
                  <a:solidFill>
                    <a:schemeClr val="tx2"/>
                  </a:solidFill>
                  <a:latin typeface="Calibri" pitchFamily="34" charset="0"/>
                  <a:ea typeface="+mn-ea"/>
                  <a:cs typeface="Calibri" pitchFamily="34" charset="0"/>
                </a:defRPr>
              </a:lvl2pPr>
              <a:lvl3pPr marL="1143000" indent="-228600" algn="l" rtl="0" eaLnBrk="1" fontAlgn="base" hangingPunct="1">
                <a:spcBef>
                  <a:spcPct val="20000"/>
                </a:spcBef>
                <a:spcAft>
                  <a:spcPct val="0"/>
                </a:spcAft>
                <a:buClr>
                  <a:schemeClr val="accent2"/>
                </a:buClr>
                <a:buSzPct val="85000"/>
                <a:buFont typeface="Wingdings" panose="05000000000000000000" pitchFamily="2" charset="2"/>
                <a:buChar char="§"/>
                <a:defRPr sz="1800">
                  <a:solidFill>
                    <a:schemeClr val="tx2"/>
                  </a:solidFill>
                  <a:latin typeface="Calibri" pitchFamily="34" charset="0"/>
                  <a:ea typeface="+mn-ea"/>
                  <a:cs typeface="Calibri" pitchFamily="34" charset="0"/>
                </a:defRPr>
              </a:lvl3pPr>
              <a:lvl4pPr marL="1600200" indent="-228600" algn="l" rtl="0" eaLnBrk="1" fontAlgn="base" hangingPunct="1">
                <a:spcBef>
                  <a:spcPct val="20000"/>
                </a:spcBef>
                <a:spcAft>
                  <a:spcPct val="0"/>
                </a:spcAft>
                <a:buClr>
                  <a:schemeClr val="accent2"/>
                </a:buClr>
                <a:buFont typeface="Arial" panose="020B0604020202020204" pitchFamily="34" charset="0"/>
                <a:buChar char="•"/>
                <a:defRPr sz="1600">
                  <a:solidFill>
                    <a:schemeClr val="tx2"/>
                  </a:solidFill>
                  <a:latin typeface="Calibri" pitchFamily="34" charset="0"/>
                  <a:ea typeface="+mn-ea"/>
                  <a:cs typeface="Calibri" pitchFamily="34" charset="0"/>
                </a:defRPr>
              </a:lvl4pPr>
              <a:lvl5pPr marL="2057400" indent="-228600" algn="l" rtl="0" eaLnBrk="1" fontAlgn="base" hangingPunct="1">
                <a:spcBef>
                  <a:spcPct val="20000"/>
                </a:spcBef>
                <a:spcAft>
                  <a:spcPct val="0"/>
                </a:spcAft>
                <a:buClr>
                  <a:schemeClr val="accent2"/>
                </a:buClr>
                <a:buFont typeface="Arial" panose="020B0604020202020204" pitchFamily="34" charset="0"/>
                <a:buChar char="•"/>
                <a:defRPr sz="1600">
                  <a:solidFill>
                    <a:schemeClr val="tx2"/>
                  </a:solidFill>
                  <a:latin typeface="Calibri" pitchFamily="34" charset="0"/>
                  <a:ea typeface="+mn-ea"/>
                  <a:cs typeface="Calibri" pitchFamily="34" charset="0"/>
                </a:defRPr>
              </a:lvl5pPr>
              <a:lvl6pPr marL="2514600" indent="-228600" algn="l" rtl="0" eaLnBrk="1" fontAlgn="base" hangingPunct="1">
                <a:spcBef>
                  <a:spcPct val="20000"/>
                </a:spcBef>
                <a:spcAft>
                  <a:spcPct val="0"/>
                </a:spcAft>
                <a:buFont typeface="Arial" charset="0"/>
                <a:buChar char="–"/>
                <a:defRPr>
                  <a:solidFill>
                    <a:schemeClr val="tx1"/>
                  </a:solidFill>
                  <a:latin typeface="+mn-lt"/>
                  <a:ea typeface="+mn-ea"/>
                </a:defRPr>
              </a:lvl6pPr>
              <a:lvl7pPr marL="2971800" indent="-228600" algn="l" rtl="0" eaLnBrk="1" fontAlgn="base" hangingPunct="1">
                <a:spcBef>
                  <a:spcPct val="20000"/>
                </a:spcBef>
                <a:spcAft>
                  <a:spcPct val="0"/>
                </a:spcAft>
                <a:buFont typeface="Arial" charset="0"/>
                <a:buChar char="–"/>
                <a:defRPr>
                  <a:solidFill>
                    <a:schemeClr val="tx1"/>
                  </a:solidFill>
                  <a:latin typeface="+mn-lt"/>
                  <a:ea typeface="+mn-ea"/>
                </a:defRPr>
              </a:lvl7pPr>
              <a:lvl8pPr marL="3429000" indent="-228600" algn="l" rtl="0" eaLnBrk="1" fontAlgn="base" hangingPunct="1">
                <a:spcBef>
                  <a:spcPct val="20000"/>
                </a:spcBef>
                <a:spcAft>
                  <a:spcPct val="0"/>
                </a:spcAft>
                <a:buFont typeface="Arial" charset="0"/>
                <a:buChar char="–"/>
                <a:defRPr>
                  <a:solidFill>
                    <a:schemeClr val="tx1"/>
                  </a:solidFill>
                  <a:latin typeface="+mn-lt"/>
                  <a:ea typeface="+mn-ea"/>
                </a:defRPr>
              </a:lvl8pPr>
              <a:lvl9pPr marL="3886200" indent="-228600" algn="l" rtl="0" eaLnBrk="1" fontAlgn="base" hangingPunct="1">
                <a:spcBef>
                  <a:spcPct val="20000"/>
                </a:spcBef>
                <a:spcAft>
                  <a:spcPct val="0"/>
                </a:spcAft>
                <a:buFont typeface="Arial" charset="0"/>
                <a:buChar char="–"/>
                <a:defRPr>
                  <a:solidFill>
                    <a:schemeClr val="tx1"/>
                  </a:solidFill>
                  <a:latin typeface="+mn-lt"/>
                  <a:ea typeface="+mn-ea"/>
                </a:defRPr>
              </a:lvl9pPr>
            </a:lstStyle>
            <a:p>
              <a:pPr marL="0" indent="0">
                <a:buFont typeface="Arial" panose="020B0604020202020204" pitchFamily="34" charset="0"/>
                <a:buNone/>
              </a:pPr>
              <a:r>
                <a:rPr lang="en-US" sz="1150" kern="0" dirty="0">
                  <a:solidFill>
                    <a:schemeClr val="accent1"/>
                  </a:solidFill>
                </a:rPr>
                <a:t>CliftonLarsonAllen LLP is not licensed to practice law, nor does it practice law. The presentation and materials, if any, are for general guidance purposes and not a substitute for compliance obligations. The presentation and/or materials may not be applicable to, or suitable for, your specific circumstances or needs, and may require consultation with counsel, consultants, or advisors if any action is to be contemplated. You should contact your CliftonLarsonAllen LLP or other professional prior to taking any action based upon the information in the presentation or materials provided. CliftonLarsonAllen LLP assumes no obligation to inform you of any changes in laws or other factors that could affect the information contained herein.</a:t>
              </a:r>
            </a:p>
          </p:txBody>
        </p:sp>
      </p:grpSp>
    </p:spTree>
    <p:extLst>
      <p:ext uri="{BB962C8B-B14F-4D97-AF65-F5344CB8AC3E}">
        <p14:creationId xmlns:p14="http://schemas.microsoft.com/office/powerpoint/2010/main" val="32158210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Document Cov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F60F57E-E832-1DB0-21D2-DB4601C766C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6617" t="24533" r="30376"/>
          <a:stretch/>
        </p:blipFill>
        <p:spPr>
          <a:xfrm>
            <a:off x="4450466" y="0"/>
            <a:ext cx="2440687" cy="5143500"/>
          </a:xfrm>
          <a:prstGeom prst="rect">
            <a:avLst/>
          </a:prstGeom>
        </p:spPr>
      </p:pic>
      <p:pic>
        <p:nvPicPr>
          <p:cNvPr id="7" name="Picture 6" descr="Text&#10;&#10;Description automatically generated">
            <a:extLst>
              <a:ext uri="{FF2B5EF4-FFF2-40B4-BE49-F238E27FC236}">
                <a16:creationId xmlns:a16="http://schemas.microsoft.com/office/drawing/2014/main" id="{29F4976F-C27E-8BD8-23E5-DAC05B97F68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8219" y="3338034"/>
            <a:ext cx="3265438" cy="727083"/>
          </a:xfrm>
          <a:prstGeom prst="rect">
            <a:avLst/>
          </a:prstGeom>
        </p:spPr>
      </p:pic>
      <p:sp>
        <p:nvSpPr>
          <p:cNvPr id="8" name="Rectangle 7">
            <a:extLst>
              <a:ext uri="{FF2B5EF4-FFF2-40B4-BE49-F238E27FC236}">
                <a16:creationId xmlns:a16="http://schemas.microsoft.com/office/drawing/2014/main" id="{36438D68-8E29-C158-5881-2CF6D96B426F}"/>
              </a:ext>
            </a:extLst>
          </p:cNvPr>
          <p:cNvSpPr/>
          <p:nvPr userDrawn="1"/>
        </p:nvSpPr>
        <p:spPr>
          <a:xfrm>
            <a:off x="74991" y="4672037"/>
            <a:ext cx="4120314" cy="41549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b="0" i="0" kern="1200" dirty="0">
                <a:solidFill>
                  <a:schemeClr val="accent1"/>
                </a:solidFill>
                <a:latin typeface="Calibri" panose="020F0502020204030204" pitchFamily="34" charset="0"/>
                <a:ea typeface="+mn-ea"/>
                <a:cs typeface="Calibri" panose="020F0502020204030204" pitchFamily="34" charset="0"/>
              </a:rPr>
              <a:t>©2023 CliftonLarsonAllen LLP. CLA (CliftonLarsonAllen LLP) is an independent network member of CLA Global. See CLAglobal.com/disclaimer. Investment advisory services are offered through CliftonLarsonAllen Wealth Advisors, LLC, an SEC-registered investment advisor.</a:t>
            </a:r>
          </a:p>
        </p:txBody>
      </p:sp>
      <p:sp>
        <p:nvSpPr>
          <p:cNvPr id="34" name="TextBox 33">
            <a:extLst>
              <a:ext uri="{FF2B5EF4-FFF2-40B4-BE49-F238E27FC236}">
                <a16:creationId xmlns:a16="http://schemas.microsoft.com/office/drawing/2014/main" id="{92230A96-6C28-434A-8BC8-9631A191423E}"/>
              </a:ext>
            </a:extLst>
          </p:cNvPr>
          <p:cNvSpPr txBox="1"/>
          <p:nvPr/>
        </p:nvSpPr>
        <p:spPr>
          <a:xfrm>
            <a:off x="7946136" y="-420624"/>
            <a:ext cx="184731" cy="369332"/>
          </a:xfrm>
          <a:prstGeom prst="rect">
            <a:avLst/>
          </a:prstGeom>
          <a:noFill/>
        </p:spPr>
        <p:txBody>
          <a:bodyPr wrap="none" rtlCol="0">
            <a:spAutoFit/>
          </a:bodyPr>
          <a:lstStyle/>
          <a:p>
            <a:endParaRPr lang="en-US" dirty="0"/>
          </a:p>
        </p:txBody>
      </p:sp>
      <p:sp>
        <p:nvSpPr>
          <p:cNvPr id="17" name="Rectangle 4"/>
          <p:cNvSpPr>
            <a:spLocks noGrp="1" noChangeArrowheads="1"/>
          </p:cNvSpPr>
          <p:nvPr>
            <p:ph type="subTitle" idx="1" hasCustomPrompt="1"/>
          </p:nvPr>
        </p:nvSpPr>
        <p:spPr>
          <a:xfrm>
            <a:off x="439965" y="1955225"/>
            <a:ext cx="3706734" cy="550691"/>
          </a:xfrm>
          <a:noFill/>
        </p:spPr>
        <p:txBody>
          <a:bodyPr/>
          <a:lstStyle>
            <a:lvl1pPr marL="0" indent="0" algn="l">
              <a:buFontTx/>
              <a:buNone/>
              <a:defRPr sz="1600" b="0">
                <a:solidFill>
                  <a:schemeClr val="accent1"/>
                </a:solidFill>
                <a:latin typeface="Calibri" panose="020F0502020204030204" pitchFamily="34" charset="0"/>
                <a:cs typeface="Calibri" panose="020F0502020204030204" pitchFamily="34" charset="0"/>
              </a:defRPr>
            </a:lvl1pPr>
          </a:lstStyle>
          <a:p>
            <a:r>
              <a:rPr lang="en-US" dirty="0"/>
              <a:t>Click to edit subtitle</a:t>
            </a:r>
          </a:p>
        </p:txBody>
      </p:sp>
      <p:sp>
        <p:nvSpPr>
          <p:cNvPr id="11" name="Title 1"/>
          <p:cNvSpPr>
            <a:spLocks noGrp="1"/>
          </p:cNvSpPr>
          <p:nvPr>
            <p:ph type="title" hasCustomPrompt="1"/>
          </p:nvPr>
        </p:nvSpPr>
        <p:spPr>
          <a:xfrm>
            <a:off x="439965" y="551892"/>
            <a:ext cx="3706734" cy="1360602"/>
          </a:xfrm>
          <a:noFill/>
        </p:spPr>
        <p:txBody>
          <a:bodyPr anchor="b"/>
          <a:lstStyle>
            <a:lvl1pPr>
              <a:defRPr sz="3200" b="0" i="0">
                <a:solidFill>
                  <a:schemeClr val="accent1"/>
                </a:solidFill>
                <a:latin typeface="Calibri" panose="020F0502020204030204" pitchFamily="34" charset="0"/>
                <a:cs typeface="Calibri" panose="020F0502020204030204" pitchFamily="34" charset="0"/>
              </a:defRPr>
            </a:lvl1pPr>
          </a:lstStyle>
          <a:p>
            <a:r>
              <a:rPr lang="en-US" dirty="0"/>
              <a:t>Click to Edit Title</a:t>
            </a:r>
          </a:p>
        </p:txBody>
      </p:sp>
      <p:sp>
        <p:nvSpPr>
          <p:cNvPr id="4" name="Slide Number Placeholder 5">
            <a:extLst>
              <a:ext uri="{FF2B5EF4-FFF2-40B4-BE49-F238E27FC236}">
                <a16:creationId xmlns:a16="http://schemas.microsoft.com/office/drawing/2014/main" id="{39CEF4DD-1BF8-A893-7220-DE0FBD92CD30}"/>
              </a:ext>
            </a:extLst>
          </p:cNvPr>
          <p:cNvSpPr>
            <a:spLocks noGrp="1"/>
          </p:cNvSpPr>
          <p:nvPr>
            <p:ph type="sldNum" sz="quarter" idx="4"/>
          </p:nvPr>
        </p:nvSpPr>
        <p:spPr>
          <a:xfrm>
            <a:off x="6387227" y="4793675"/>
            <a:ext cx="395782" cy="342900"/>
          </a:xfrm>
          <a:prstGeom prst="rect">
            <a:avLst/>
          </a:prstGeom>
        </p:spPr>
        <p:txBody>
          <a:bodyPr anchor="ctr" anchorCtr="0"/>
          <a:lstStyle>
            <a:lvl1pPr algn="r">
              <a:defRPr sz="800" b="0">
                <a:solidFill>
                  <a:schemeClr val="accent1"/>
                </a:solidFill>
                <a:latin typeface="Calibri" panose="020F0502020204030204" pitchFamily="34" charset="0"/>
                <a:cs typeface="Calibri" panose="020F0502020204030204" pitchFamily="34" charset="0"/>
              </a:defRPr>
            </a:lvl1pPr>
          </a:lstStyle>
          <a:p>
            <a:fld id="{F8E24598-D429-A34B-B4A6-5808099B37D3}" type="slidenum">
              <a:rPr lang="en-US" smtClean="0"/>
              <a:pPr/>
              <a:t>‹#›</a:t>
            </a:fld>
            <a:endParaRPr lang="en-US" dirty="0"/>
          </a:p>
        </p:txBody>
      </p:sp>
    </p:spTree>
    <p:extLst>
      <p:ext uri="{BB962C8B-B14F-4D97-AF65-F5344CB8AC3E}">
        <p14:creationId xmlns:p14="http://schemas.microsoft.com/office/powerpoint/2010/main" val="866168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A2B6AE2-7E66-A4B5-B23A-729ADBF9FF2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0177" t="47874" r="14812" b="5276"/>
          <a:stretch/>
        </p:blipFill>
        <p:spPr>
          <a:xfrm>
            <a:off x="1" y="-761"/>
            <a:ext cx="6857999" cy="5144261"/>
          </a:xfrm>
          <a:prstGeom prst="rect">
            <a:avLst/>
          </a:prstGeom>
        </p:spPr>
      </p:pic>
      <p:sp>
        <p:nvSpPr>
          <p:cNvPr id="6" name="Rectangle 5">
            <a:extLst>
              <a:ext uri="{FF2B5EF4-FFF2-40B4-BE49-F238E27FC236}">
                <a16:creationId xmlns:a16="http://schemas.microsoft.com/office/drawing/2014/main" id="{844C05E7-2991-618D-657C-3121C787A1CC}"/>
              </a:ext>
            </a:extLst>
          </p:cNvPr>
          <p:cNvSpPr/>
          <p:nvPr userDrawn="1"/>
        </p:nvSpPr>
        <p:spPr bwMode="auto">
          <a:xfrm>
            <a:off x="3" y="-761"/>
            <a:ext cx="6857997" cy="5144261"/>
          </a:xfrm>
          <a:prstGeom prst="rect">
            <a:avLst/>
          </a:prstGeom>
          <a:solidFill>
            <a:schemeClr val="accent1">
              <a:alpha val="7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7" name="Rectangle 6">
            <a:extLst>
              <a:ext uri="{FF2B5EF4-FFF2-40B4-BE49-F238E27FC236}">
                <a16:creationId xmlns:a16="http://schemas.microsoft.com/office/drawing/2014/main" id="{DE3F6E87-1F4A-F51A-CD6E-3161986238B4}"/>
              </a:ext>
            </a:extLst>
          </p:cNvPr>
          <p:cNvSpPr/>
          <p:nvPr userDrawn="1"/>
        </p:nvSpPr>
        <p:spPr bwMode="auto">
          <a:xfrm flipV="1">
            <a:off x="1358" y="-767"/>
            <a:ext cx="6856639" cy="1653465"/>
          </a:xfrm>
          <a:prstGeom prst="rect">
            <a:avLst/>
          </a:prstGeom>
          <a:gradFill>
            <a:gsLst>
              <a:gs pos="0">
                <a:schemeClr val="accent1">
                  <a:alpha val="0"/>
                </a:schemeClr>
              </a:gs>
              <a:gs pos="99000">
                <a:schemeClr val="accent1"/>
              </a:gs>
            </a:gsLst>
            <a:lin ang="5400000" scaled="1"/>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pic>
        <p:nvPicPr>
          <p:cNvPr id="8" name="Picture 7">
            <a:extLst>
              <a:ext uri="{FF2B5EF4-FFF2-40B4-BE49-F238E27FC236}">
                <a16:creationId xmlns:a16="http://schemas.microsoft.com/office/drawing/2014/main" id="{09618F78-A59E-2FCA-86B9-65C8D40B747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30155" y="449110"/>
            <a:ext cx="3265921" cy="727190"/>
          </a:xfrm>
          <a:prstGeom prst="rect">
            <a:avLst/>
          </a:prstGeom>
        </p:spPr>
      </p:pic>
      <p:sp>
        <p:nvSpPr>
          <p:cNvPr id="14" name="Rectangle 13">
            <a:extLst>
              <a:ext uri="{FF2B5EF4-FFF2-40B4-BE49-F238E27FC236}">
                <a16:creationId xmlns:a16="http://schemas.microsoft.com/office/drawing/2014/main" id="{3069D025-69B8-79F8-E3D3-4CAB12E2FAA1}"/>
              </a:ext>
            </a:extLst>
          </p:cNvPr>
          <p:cNvSpPr/>
          <p:nvPr userDrawn="1"/>
        </p:nvSpPr>
        <p:spPr>
          <a:xfrm>
            <a:off x="0" y="4768071"/>
            <a:ext cx="6856639" cy="30782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00" b="0" i="0" dirty="0">
                <a:solidFill>
                  <a:schemeClr val="bg1"/>
                </a:solidFill>
                <a:latin typeface="Calibri" panose="020F0502020204030204" pitchFamily="34" charset="0"/>
                <a:cs typeface="Calibri" panose="020F0502020204030204" pitchFamily="34" charset="0"/>
              </a:rPr>
              <a:t>©2023 CliftonLarsonAllen LLP. CLA (CliftonLarsonAllen LLP) </a:t>
            </a:r>
            <a:r>
              <a:rPr lang="en-US" sz="700" b="0" i="0" kern="1200" dirty="0">
                <a:solidFill>
                  <a:schemeClr val="bg1"/>
                </a:solidFill>
                <a:latin typeface="Calibri" panose="020F0502020204030204" pitchFamily="34" charset="0"/>
                <a:ea typeface="+mn-ea"/>
                <a:cs typeface="Calibri" panose="020F0502020204030204" pitchFamily="34" charset="0"/>
              </a:rPr>
              <a:t>is an </a:t>
            </a:r>
            <a:r>
              <a:rPr lang="en-US" sz="700" b="0" i="0" dirty="0">
                <a:solidFill>
                  <a:schemeClr val="bg1"/>
                </a:solidFill>
                <a:latin typeface="Calibri" panose="020F0502020204030204" pitchFamily="34" charset="0"/>
                <a:cs typeface="Calibri" panose="020F0502020204030204" pitchFamily="34" charset="0"/>
              </a:rPr>
              <a:t>independent network member of CLA Global. See </a:t>
            </a:r>
            <a:r>
              <a:rPr lang="en-US" sz="700" b="0" i="0" dirty="0">
                <a:solidFill>
                  <a:schemeClr val="bg1"/>
                </a:solidFill>
                <a:latin typeface="Calibri" panose="020F0502020204030204" pitchFamily="34" charset="0"/>
                <a:cs typeface="Calibri" panose="020F0502020204030204" pitchFamily="34" charset="0"/>
                <a:hlinkClick r:id="rId4" action="ppaction://hlinkfile">
                  <a:extLst>
                    <a:ext uri="{A12FA001-AC4F-418D-AE19-62706E023703}">
                      <ahyp:hlinkClr xmlns:ahyp="http://schemas.microsoft.com/office/drawing/2018/hyperlinkcolor" val="tx"/>
                    </a:ext>
                  </a:extLst>
                </a:hlinkClick>
              </a:rPr>
              <a:t>CLAglobal.com/disclaimer</a:t>
            </a:r>
            <a:r>
              <a:rPr lang="en-US" sz="700" b="0" i="0" dirty="0">
                <a:solidFill>
                  <a:schemeClr val="bg1"/>
                </a:solidFill>
                <a:latin typeface="Calibri" panose="020F0502020204030204" pitchFamily="34" charset="0"/>
                <a:cs typeface="Calibri" panose="020F0502020204030204" pitchFamily="34" charset="0"/>
              </a:rPr>
              <a:t>. </a:t>
            </a:r>
            <a:br>
              <a:rPr lang="en-US" sz="700" b="0" i="0" dirty="0">
                <a:solidFill>
                  <a:schemeClr val="bg1"/>
                </a:solidFill>
                <a:latin typeface="Calibri" panose="020F0502020204030204" pitchFamily="34" charset="0"/>
                <a:cs typeface="Calibri" panose="020F0502020204030204" pitchFamily="34" charset="0"/>
              </a:rPr>
            </a:br>
            <a:r>
              <a:rPr lang="en-US" sz="700" b="0" i="0" dirty="0">
                <a:solidFill>
                  <a:schemeClr val="bg1"/>
                </a:solidFill>
                <a:latin typeface="Calibri" panose="020F0502020204030204" pitchFamily="34" charset="0"/>
                <a:cs typeface="Calibri" panose="020F0502020204030204" pitchFamily="34" charset="0"/>
              </a:rPr>
              <a:t>Investment advisory services are offered through CliftonLarsonAllen Wealth Advisors, LLC, an SEC-registered investment advisor.</a:t>
            </a:r>
          </a:p>
        </p:txBody>
      </p:sp>
      <p:sp>
        <p:nvSpPr>
          <p:cNvPr id="5" name="Slide Number Placeholder 5">
            <a:extLst>
              <a:ext uri="{FF2B5EF4-FFF2-40B4-BE49-F238E27FC236}">
                <a16:creationId xmlns:a16="http://schemas.microsoft.com/office/drawing/2014/main" id="{65C3C4BE-7AB5-3C38-F1B8-9178451CB683}"/>
              </a:ext>
            </a:extLst>
          </p:cNvPr>
          <p:cNvSpPr>
            <a:spLocks noGrp="1"/>
          </p:cNvSpPr>
          <p:nvPr userDrawn="1">
            <p:ph type="sldNum" sz="quarter" idx="4"/>
          </p:nvPr>
        </p:nvSpPr>
        <p:spPr>
          <a:xfrm>
            <a:off x="6387227" y="4793675"/>
            <a:ext cx="395782" cy="342900"/>
          </a:xfrm>
          <a:prstGeom prst="rect">
            <a:avLst/>
          </a:prstGeom>
        </p:spPr>
        <p:txBody>
          <a:bodyPr anchor="ctr" anchorCtr="0"/>
          <a:lstStyle>
            <a:lvl1pPr algn="r">
              <a:defRPr sz="800" b="0">
                <a:solidFill>
                  <a:schemeClr val="bg1"/>
                </a:solidFill>
                <a:latin typeface="Calibri" panose="020F0502020204030204" pitchFamily="34" charset="0"/>
                <a:cs typeface="Calibri" panose="020F0502020204030204" pitchFamily="34" charset="0"/>
              </a:defRPr>
            </a:lvl1pPr>
          </a:lstStyle>
          <a:p>
            <a:fld id="{F8E24598-D429-A34B-B4A6-5808099B37D3}" type="slidenum">
              <a:rPr lang="en-US" smtClean="0"/>
              <a:pPr/>
              <a:t>‹#›</a:t>
            </a:fld>
            <a:endParaRPr lang="en-US" dirty="0"/>
          </a:p>
        </p:txBody>
      </p:sp>
      <p:sp>
        <p:nvSpPr>
          <p:cNvPr id="2" name="Rectangle 4">
            <a:extLst>
              <a:ext uri="{FF2B5EF4-FFF2-40B4-BE49-F238E27FC236}">
                <a16:creationId xmlns:a16="http://schemas.microsoft.com/office/drawing/2014/main" id="{56967897-50A9-CEFD-2033-80DEC598ACF0}"/>
              </a:ext>
            </a:extLst>
          </p:cNvPr>
          <p:cNvSpPr>
            <a:spLocks noGrp="1" noChangeArrowheads="1"/>
          </p:cNvSpPr>
          <p:nvPr>
            <p:ph type="subTitle" idx="1" hasCustomPrompt="1"/>
          </p:nvPr>
        </p:nvSpPr>
        <p:spPr>
          <a:xfrm>
            <a:off x="523774" y="3110353"/>
            <a:ext cx="5810452" cy="509130"/>
          </a:xfrm>
          <a:noFill/>
        </p:spPr>
        <p:txBody>
          <a:bodyPr/>
          <a:lstStyle>
            <a:lvl1pPr marL="0" indent="0" algn="ctr">
              <a:buFontTx/>
              <a:buNone/>
              <a:defRPr sz="1600" b="0">
                <a:solidFill>
                  <a:schemeClr val="bg1"/>
                </a:solidFill>
                <a:latin typeface="Calibri" panose="020F0502020204030204" pitchFamily="34" charset="0"/>
                <a:cs typeface="Calibri" panose="020F0502020204030204" pitchFamily="34" charset="0"/>
              </a:defRPr>
            </a:lvl1pPr>
          </a:lstStyle>
          <a:p>
            <a:r>
              <a:rPr lang="en-US" dirty="0"/>
              <a:t>Click to edit subtitle</a:t>
            </a:r>
          </a:p>
        </p:txBody>
      </p:sp>
      <p:sp>
        <p:nvSpPr>
          <p:cNvPr id="3" name="Title 1">
            <a:extLst>
              <a:ext uri="{FF2B5EF4-FFF2-40B4-BE49-F238E27FC236}">
                <a16:creationId xmlns:a16="http://schemas.microsoft.com/office/drawing/2014/main" id="{21B070C2-7867-B665-ED82-2431E07C0EF9}"/>
              </a:ext>
            </a:extLst>
          </p:cNvPr>
          <p:cNvSpPr>
            <a:spLocks noGrp="1"/>
          </p:cNvSpPr>
          <p:nvPr>
            <p:ph type="title" hasCustomPrompt="1"/>
          </p:nvPr>
        </p:nvSpPr>
        <p:spPr>
          <a:xfrm>
            <a:off x="523774" y="1877882"/>
            <a:ext cx="5810452" cy="1174351"/>
          </a:xfrm>
          <a:noFill/>
        </p:spPr>
        <p:txBody>
          <a:bodyPr anchor="b"/>
          <a:lstStyle>
            <a:lvl1pPr algn="ctr">
              <a:defRPr sz="3200" b="0" i="0">
                <a:solidFill>
                  <a:schemeClr val="bg1"/>
                </a:solidFill>
                <a:latin typeface="Calibri" panose="020F0502020204030204" pitchFamily="34" charset="0"/>
                <a:cs typeface="Calibri" panose="020F0502020204030204" pitchFamily="34" charset="0"/>
              </a:defRPr>
            </a:lvl1pPr>
          </a:lstStyle>
          <a:p>
            <a:r>
              <a:rPr lang="en-US" dirty="0"/>
              <a:t>Click to Edit Title Style</a:t>
            </a:r>
          </a:p>
        </p:txBody>
      </p:sp>
    </p:spTree>
    <p:extLst>
      <p:ext uri="{BB962C8B-B14F-4D97-AF65-F5344CB8AC3E}">
        <p14:creationId xmlns:p14="http://schemas.microsoft.com/office/powerpoint/2010/main" val="1331262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 Preheader">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a:xfrm>
            <a:off x="342900" y="4437991"/>
            <a:ext cx="2171700" cy="171450"/>
          </a:xfrm>
        </p:spPr>
        <p:txBody>
          <a:bodyPr/>
          <a:lstStyle>
            <a:lvl1pPr>
              <a:defRPr/>
            </a:lvl1pPr>
          </a:lstStyle>
          <a:p>
            <a:endParaRPr lang="en-US" dirty="0"/>
          </a:p>
        </p:txBody>
      </p:sp>
      <p:sp>
        <p:nvSpPr>
          <p:cNvPr id="8" name="Rectangle 5">
            <a:extLst>
              <a:ext uri="{FF2B5EF4-FFF2-40B4-BE49-F238E27FC236}">
                <a16:creationId xmlns:a16="http://schemas.microsoft.com/office/drawing/2014/main" id="{D3E32CB0-1E6C-544E-B9A6-D6B1D66FAE2A}"/>
              </a:ext>
            </a:extLst>
          </p:cNvPr>
          <p:cNvSpPr>
            <a:spLocks noGrp="1" noChangeArrowheads="1"/>
          </p:cNvSpPr>
          <p:nvPr>
            <p:ph idx="1" hasCustomPrompt="1"/>
          </p:nvPr>
        </p:nvSpPr>
        <p:spPr bwMode="auto">
          <a:xfrm>
            <a:off x="326572" y="1056822"/>
            <a:ext cx="6204856" cy="34562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a:lvl1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a:extLst>
              <a:ext uri="{FF2B5EF4-FFF2-40B4-BE49-F238E27FC236}">
                <a16:creationId xmlns:a16="http://schemas.microsoft.com/office/drawing/2014/main" id="{CB91640D-FA9F-AB42-98C7-6848D9E29E77}"/>
              </a:ext>
            </a:extLst>
          </p:cNvPr>
          <p:cNvSpPr>
            <a:spLocks noGrp="1"/>
          </p:cNvSpPr>
          <p:nvPr>
            <p:ph type="title" hasCustomPrompt="1"/>
          </p:nvPr>
        </p:nvSpPr>
        <p:spPr>
          <a:xfrm>
            <a:off x="326572" y="296785"/>
            <a:ext cx="6204856" cy="685800"/>
          </a:xfrm>
        </p:spPr>
        <p:txBody>
          <a:bodyPr/>
          <a:lstStyle>
            <a:lvl1pPr>
              <a:defRPr/>
            </a:lvl1pPr>
          </a:lstStyle>
          <a:p>
            <a:r>
              <a:rPr lang="en-US" dirty="0"/>
              <a:t>Click to Edit Title</a:t>
            </a:r>
          </a:p>
        </p:txBody>
      </p:sp>
      <p:sp>
        <p:nvSpPr>
          <p:cNvPr id="10" name="Text Placeholder 4">
            <a:extLst>
              <a:ext uri="{FF2B5EF4-FFF2-40B4-BE49-F238E27FC236}">
                <a16:creationId xmlns:a16="http://schemas.microsoft.com/office/drawing/2014/main" id="{8EA144C1-D3D8-3841-947F-A25730FB17D7}"/>
              </a:ext>
            </a:extLst>
          </p:cNvPr>
          <p:cNvSpPr>
            <a:spLocks noGrp="1"/>
          </p:cNvSpPr>
          <p:nvPr>
            <p:ph type="body" sz="quarter" idx="11" hasCustomPrompt="1"/>
          </p:nvPr>
        </p:nvSpPr>
        <p:spPr>
          <a:xfrm>
            <a:off x="326571" y="181284"/>
            <a:ext cx="6204857" cy="255868"/>
          </a:xfrm>
        </p:spPr>
        <p:txBody>
          <a:bodyPr/>
          <a:lstStyle>
            <a:lvl1pPr marL="0" indent="0">
              <a:buNone/>
              <a:defRPr sz="1100" u="none" baseline="0">
                <a:solidFill>
                  <a:schemeClr val="accent2">
                    <a:lumMod val="50000"/>
                  </a:schemeClr>
                </a:solidFill>
                <a:uFill>
                  <a:solidFill>
                    <a:schemeClr val="accent4"/>
                  </a:solidFill>
                </a:uFill>
              </a:defRPr>
            </a:lvl1pPr>
            <a:lvl2pPr marL="609569" indent="0">
              <a:buNone/>
              <a:defRPr/>
            </a:lvl2pPr>
            <a:lvl3pPr marL="1219139" indent="0">
              <a:buNone/>
              <a:defRPr/>
            </a:lvl3pPr>
            <a:lvl4pPr marL="1828709" indent="0">
              <a:buNone/>
              <a:defRPr/>
            </a:lvl4pPr>
            <a:lvl5pPr marL="2438279" indent="0">
              <a:buNone/>
              <a:defRPr/>
            </a:lvl5pPr>
          </a:lstStyle>
          <a:p>
            <a:pPr lvl="0"/>
            <a:r>
              <a:rPr lang="en-US" dirty="0"/>
              <a:t>CLICK TO EDIT TEXT</a:t>
            </a:r>
          </a:p>
        </p:txBody>
      </p:sp>
      <p:sp>
        <p:nvSpPr>
          <p:cNvPr id="2" name="Slide Number Placeholder 5">
            <a:extLst>
              <a:ext uri="{FF2B5EF4-FFF2-40B4-BE49-F238E27FC236}">
                <a16:creationId xmlns:a16="http://schemas.microsoft.com/office/drawing/2014/main" id="{A472313C-5D3E-9DE5-C557-888D0848ED45}"/>
              </a:ext>
            </a:extLst>
          </p:cNvPr>
          <p:cNvSpPr>
            <a:spLocks noGrp="1"/>
          </p:cNvSpPr>
          <p:nvPr>
            <p:ph type="sldNum" sz="quarter" idx="4"/>
          </p:nvPr>
        </p:nvSpPr>
        <p:spPr>
          <a:xfrm>
            <a:off x="6387227" y="4730018"/>
            <a:ext cx="395782" cy="342900"/>
          </a:xfrm>
          <a:prstGeom prst="rect">
            <a:avLst/>
          </a:prstGeom>
        </p:spPr>
        <p:txBody>
          <a:bodyPr anchor="ctr" anchorCtr="0"/>
          <a:lstStyle>
            <a:lvl1pPr algn="r">
              <a:defRPr sz="800" b="0">
                <a:solidFill>
                  <a:schemeClr val="accent1"/>
                </a:solidFill>
                <a:latin typeface="Calibri" panose="020F0502020204030204" pitchFamily="34" charset="0"/>
                <a:cs typeface="Calibri" panose="020F0502020204030204" pitchFamily="34" charset="0"/>
              </a:defRPr>
            </a:lvl1pPr>
          </a:lstStyle>
          <a:p>
            <a:fld id="{F8E24598-D429-A34B-B4A6-5808099B37D3}" type="slidenum">
              <a:rPr lang="en-US" smtClean="0"/>
              <a:pPr/>
              <a:t>‹#›</a:t>
            </a:fld>
            <a:endParaRPr lang="en-US" dirty="0"/>
          </a:p>
        </p:txBody>
      </p:sp>
    </p:spTree>
    <p:extLst>
      <p:ext uri="{BB962C8B-B14F-4D97-AF65-F5344CB8AC3E}">
        <p14:creationId xmlns:p14="http://schemas.microsoft.com/office/powerpoint/2010/main" val="4261475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accent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FBA063F-F8BB-8B84-2A80-529EB63B5A6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9380" y="322725"/>
            <a:ext cx="599941" cy="597462"/>
          </a:xfrm>
          <a:prstGeom prst="rect">
            <a:avLst/>
          </a:prstGeom>
        </p:spPr>
      </p:pic>
      <p:sp>
        <p:nvSpPr>
          <p:cNvPr id="3" name="Rectangle 2">
            <a:extLst>
              <a:ext uri="{FF2B5EF4-FFF2-40B4-BE49-F238E27FC236}">
                <a16:creationId xmlns:a16="http://schemas.microsoft.com/office/drawing/2014/main" id="{1510DA24-9151-4C43-E74C-B8B4373F0AF3}"/>
              </a:ext>
            </a:extLst>
          </p:cNvPr>
          <p:cNvSpPr/>
          <p:nvPr userDrawn="1"/>
        </p:nvSpPr>
        <p:spPr>
          <a:xfrm>
            <a:off x="329379" y="4700885"/>
            <a:ext cx="5695243"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b="0" i="0" dirty="0">
                <a:solidFill>
                  <a:schemeClr val="bg1"/>
                </a:solidFill>
                <a:latin typeface="Calibri" panose="020F0502020204030204" pitchFamily="34" charset="0"/>
                <a:cs typeface="Calibri" panose="020F0502020204030204" pitchFamily="34" charset="0"/>
              </a:rPr>
              <a:t>©2023 CliftonLarsonAllen LLP. CLA (CliftonLarsonAllen LLP) </a:t>
            </a:r>
            <a:r>
              <a:rPr lang="en-US" sz="700" b="0" i="0" kern="1200" dirty="0">
                <a:solidFill>
                  <a:schemeClr val="bg1"/>
                </a:solidFill>
                <a:latin typeface="Calibri" panose="020F0502020204030204" pitchFamily="34" charset="0"/>
                <a:ea typeface="+mn-ea"/>
                <a:cs typeface="Calibri" panose="020F0502020204030204" pitchFamily="34" charset="0"/>
              </a:rPr>
              <a:t>is an </a:t>
            </a:r>
            <a:r>
              <a:rPr lang="en-US" sz="700" b="0" i="0" dirty="0">
                <a:solidFill>
                  <a:schemeClr val="bg1"/>
                </a:solidFill>
                <a:latin typeface="Calibri" panose="020F0502020204030204" pitchFamily="34" charset="0"/>
                <a:cs typeface="Calibri" panose="020F0502020204030204" pitchFamily="34" charset="0"/>
              </a:rPr>
              <a:t>independent network member of CLA Global. See </a:t>
            </a:r>
            <a:r>
              <a:rPr lang="en-US" sz="700" b="0" i="0" dirty="0">
                <a:solidFill>
                  <a:schemeClr val="bg1"/>
                </a:solidFill>
                <a:latin typeface="Calibri" panose="020F0502020204030204" pitchFamily="34" charset="0"/>
                <a:cs typeface="Calibri" panose="020F0502020204030204" pitchFamily="34" charset="0"/>
                <a:hlinkClick r:id="rId3" action="ppaction://hlinkfile">
                  <a:extLst>
                    <a:ext uri="{A12FA001-AC4F-418D-AE19-62706E023703}">
                      <ahyp:hlinkClr xmlns:ahyp="http://schemas.microsoft.com/office/drawing/2018/hyperlinkcolor" val="tx"/>
                    </a:ext>
                  </a:extLst>
                </a:hlinkClick>
              </a:rPr>
              <a:t>CLAglobal.com/disclaimer</a:t>
            </a:r>
            <a:r>
              <a:rPr lang="en-US" sz="700" b="0" i="0" dirty="0">
                <a:solidFill>
                  <a:schemeClr val="bg1"/>
                </a:solidFill>
                <a:latin typeface="Calibri" panose="020F0502020204030204" pitchFamily="34" charset="0"/>
                <a:cs typeface="Calibri" panose="020F0502020204030204" pitchFamily="34" charset="0"/>
              </a:rPr>
              <a:t>. Investment advisory services are offered through CliftonLarsonAllen Wealth Advisors, LLC, an SEC-registered investment advisor.</a:t>
            </a:r>
          </a:p>
        </p:txBody>
      </p:sp>
      <p:sp>
        <p:nvSpPr>
          <p:cNvPr id="5" name="Rectangle 3">
            <a:extLst>
              <a:ext uri="{FF2B5EF4-FFF2-40B4-BE49-F238E27FC236}">
                <a16:creationId xmlns:a16="http://schemas.microsoft.com/office/drawing/2014/main" id="{724CAF90-94B0-2FEF-851A-C43D506C5D98}"/>
              </a:ext>
            </a:extLst>
          </p:cNvPr>
          <p:cNvSpPr>
            <a:spLocks noGrp="1" noChangeArrowheads="1"/>
          </p:cNvSpPr>
          <p:nvPr>
            <p:ph type="ctrTitle" hasCustomPrompt="1"/>
          </p:nvPr>
        </p:nvSpPr>
        <p:spPr>
          <a:xfrm>
            <a:off x="340026" y="1226458"/>
            <a:ext cx="2907439" cy="1504950"/>
          </a:xfrm>
          <a:noFill/>
        </p:spPr>
        <p:txBody>
          <a:bodyPr anchor="b" anchorCtr="0"/>
          <a:lstStyle>
            <a:lvl1pPr algn="l">
              <a:defRPr sz="2400">
                <a:solidFill>
                  <a:schemeClr val="bg1"/>
                </a:solidFill>
              </a:defRPr>
            </a:lvl1pPr>
          </a:lstStyle>
          <a:p>
            <a:r>
              <a:rPr lang="en-US" dirty="0"/>
              <a:t>Click to Edit Title</a:t>
            </a:r>
          </a:p>
        </p:txBody>
      </p:sp>
      <p:sp>
        <p:nvSpPr>
          <p:cNvPr id="6" name="Rectangle 4">
            <a:extLst>
              <a:ext uri="{FF2B5EF4-FFF2-40B4-BE49-F238E27FC236}">
                <a16:creationId xmlns:a16="http://schemas.microsoft.com/office/drawing/2014/main" id="{865C23E6-07C9-275E-64CA-BD5090DA01B7}"/>
              </a:ext>
            </a:extLst>
          </p:cNvPr>
          <p:cNvSpPr>
            <a:spLocks noGrp="1" noChangeArrowheads="1"/>
          </p:cNvSpPr>
          <p:nvPr>
            <p:ph type="subTitle" idx="1" hasCustomPrompt="1"/>
          </p:nvPr>
        </p:nvSpPr>
        <p:spPr>
          <a:xfrm>
            <a:off x="340026" y="2769508"/>
            <a:ext cx="2907439" cy="1281684"/>
          </a:xfrm>
          <a:noFill/>
        </p:spPr>
        <p:txBody>
          <a:bodyPr/>
          <a:lstStyle>
            <a:lvl1pPr marL="0" indent="0" algn="l">
              <a:buFontTx/>
              <a:buNone/>
              <a:defRPr sz="1400" b="0">
                <a:solidFill>
                  <a:schemeClr val="bg1"/>
                </a:solidFill>
              </a:defRPr>
            </a:lvl1pPr>
          </a:lstStyle>
          <a:p>
            <a:r>
              <a:rPr lang="en-US" dirty="0"/>
              <a:t>Click to edit subtitle</a:t>
            </a:r>
          </a:p>
        </p:txBody>
      </p:sp>
      <p:sp>
        <p:nvSpPr>
          <p:cNvPr id="7" name="Slide Number Placeholder 5">
            <a:extLst>
              <a:ext uri="{FF2B5EF4-FFF2-40B4-BE49-F238E27FC236}">
                <a16:creationId xmlns:a16="http://schemas.microsoft.com/office/drawing/2014/main" id="{D5E1D497-CCF7-8AF8-EF90-5C1ED9448C1B}"/>
              </a:ext>
            </a:extLst>
          </p:cNvPr>
          <p:cNvSpPr>
            <a:spLocks noGrp="1"/>
          </p:cNvSpPr>
          <p:nvPr>
            <p:ph type="sldNum" sz="quarter" idx="4"/>
          </p:nvPr>
        </p:nvSpPr>
        <p:spPr>
          <a:xfrm>
            <a:off x="6387227" y="4793675"/>
            <a:ext cx="395782" cy="342900"/>
          </a:xfrm>
          <a:prstGeom prst="rect">
            <a:avLst/>
          </a:prstGeom>
        </p:spPr>
        <p:txBody>
          <a:bodyPr anchor="ctr" anchorCtr="0"/>
          <a:lstStyle>
            <a:lvl1pPr algn="r">
              <a:defRPr sz="800" b="0">
                <a:solidFill>
                  <a:schemeClr val="bg1"/>
                </a:solidFill>
                <a:latin typeface="Calibri" panose="020F0502020204030204" pitchFamily="34" charset="0"/>
                <a:cs typeface="Calibri" panose="020F0502020204030204" pitchFamily="34" charset="0"/>
              </a:defRPr>
            </a:lvl1pPr>
          </a:lstStyle>
          <a:p>
            <a:fld id="{F8E24598-D429-A34B-B4A6-5808099B37D3}" type="slidenum">
              <a:rPr lang="en-US" smtClean="0"/>
              <a:pPr/>
              <a:t>‹#›</a:t>
            </a:fld>
            <a:endParaRPr lang="en-US" dirty="0"/>
          </a:p>
        </p:txBody>
      </p:sp>
      <p:pic>
        <p:nvPicPr>
          <p:cNvPr id="8" name="Picture 7">
            <a:extLst>
              <a:ext uri="{FF2B5EF4-FFF2-40B4-BE49-F238E27FC236}">
                <a16:creationId xmlns:a16="http://schemas.microsoft.com/office/drawing/2014/main" id="{06F30949-16B7-E21B-F452-DCA9EE0A6F93}"/>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18201" t="-4096" r="33326" b="4096"/>
          <a:stretch/>
        </p:blipFill>
        <p:spPr>
          <a:xfrm>
            <a:off x="3116264" y="0"/>
            <a:ext cx="3741736" cy="5143500"/>
          </a:xfrm>
          <a:prstGeom prst="rect">
            <a:avLst/>
          </a:prstGeom>
        </p:spPr>
      </p:pic>
    </p:spTree>
    <p:extLst>
      <p:ext uri="{BB962C8B-B14F-4D97-AF65-F5344CB8AC3E}">
        <p14:creationId xmlns:p14="http://schemas.microsoft.com/office/powerpoint/2010/main" val="2543342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2_Section Header">
    <p:bg>
      <p:bgPr>
        <a:solidFill>
          <a:schemeClr val="accent2"/>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6795990-03A4-3D20-E4CF-2E04D9CCEA24}"/>
              </a:ext>
            </a:extLst>
          </p:cNvPr>
          <p:cNvPicPr>
            <a:picLocks noChangeAspect="1"/>
          </p:cNvPicPr>
          <p:nvPr userDrawn="1"/>
        </p:nvPicPr>
        <p:blipFill>
          <a:blip r:embed="rId2"/>
          <a:stretch>
            <a:fillRect/>
          </a:stretch>
        </p:blipFill>
        <p:spPr>
          <a:xfrm>
            <a:off x="329380" y="321760"/>
            <a:ext cx="594360" cy="594360"/>
          </a:xfrm>
          <a:prstGeom prst="rect">
            <a:avLst/>
          </a:prstGeom>
        </p:spPr>
      </p:pic>
      <p:sp>
        <p:nvSpPr>
          <p:cNvPr id="5" name="Rectangle 3">
            <a:extLst>
              <a:ext uri="{FF2B5EF4-FFF2-40B4-BE49-F238E27FC236}">
                <a16:creationId xmlns:a16="http://schemas.microsoft.com/office/drawing/2014/main" id="{E64D47E1-65EF-DC1F-1EB5-6BE566CDD84C}"/>
              </a:ext>
            </a:extLst>
          </p:cNvPr>
          <p:cNvSpPr>
            <a:spLocks noGrp="1" noChangeArrowheads="1"/>
          </p:cNvSpPr>
          <p:nvPr>
            <p:ph type="ctrTitle" hasCustomPrompt="1"/>
          </p:nvPr>
        </p:nvSpPr>
        <p:spPr>
          <a:xfrm>
            <a:off x="340026" y="1226458"/>
            <a:ext cx="2907439" cy="1504950"/>
          </a:xfrm>
          <a:noFill/>
        </p:spPr>
        <p:txBody>
          <a:bodyPr anchor="b" anchorCtr="0"/>
          <a:lstStyle>
            <a:lvl1pPr algn="l">
              <a:defRPr sz="2400">
                <a:solidFill>
                  <a:schemeClr val="accent1"/>
                </a:solidFill>
              </a:defRPr>
            </a:lvl1pPr>
          </a:lstStyle>
          <a:p>
            <a:r>
              <a:rPr lang="en-US" dirty="0"/>
              <a:t>Click to Edit Title</a:t>
            </a:r>
          </a:p>
        </p:txBody>
      </p:sp>
      <p:sp>
        <p:nvSpPr>
          <p:cNvPr id="6" name="Rectangle 4">
            <a:extLst>
              <a:ext uri="{FF2B5EF4-FFF2-40B4-BE49-F238E27FC236}">
                <a16:creationId xmlns:a16="http://schemas.microsoft.com/office/drawing/2014/main" id="{62F61E17-168E-93BD-596C-23615A74E8B0}"/>
              </a:ext>
            </a:extLst>
          </p:cNvPr>
          <p:cNvSpPr>
            <a:spLocks noGrp="1" noChangeArrowheads="1"/>
          </p:cNvSpPr>
          <p:nvPr>
            <p:ph type="subTitle" idx="1" hasCustomPrompt="1"/>
          </p:nvPr>
        </p:nvSpPr>
        <p:spPr>
          <a:xfrm>
            <a:off x="340026" y="2769508"/>
            <a:ext cx="2907439" cy="1281684"/>
          </a:xfrm>
          <a:noFill/>
        </p:spPr>
        <p:txBody>
          <a:bodyPr/>
          <a:lstStyle>
            <a:lvl1pPr marL="0" indent="0" algn="l">
              <a:buFontTx/>
              <a:buNone/>
              <a:defRPr sz="1400" b="0">
                <a:solidFill>
                  <a:schemeClr val="accent1"/>
                </a:solidFill>
              </a:defRPr>
            </a:lvl1pPr>
          </a:lstStyle>
          <a:p>
            <a:r>
              <a:rPr lang="en-US" dirty="0"/>
              <a:t>Click to edit subtitle</a:t>
            </a:r>
          </a:p>
        </p:txBody>
      </p:sp>
      <p:sp>
        <p:nvSpPr>
          <p:cNvPr id="3" name="Slide Number Placeholder 5">
            <a:extLst>
              <a:ext uri="{FF2B5EF4-FFF2-40B4-BE49-F238E27FC236}">
                <a16:creationId xmlns:a16="http://schemas.microsoft.com/office/drawing/2014/main" id="{9033A403-20BB-B8BD-66E8-DF06818EA605}"/>
              </a:ext>
            </a:extLst>
          </p:cNvPr>
          <p:cNvSpPr>
            <a:spLocks noGrp="1"/>
          </p:cNvSpPr>
          <p:nvPr>
            <p:ph type="sldNum" sz="quarter" idx="4"/>
          </p:nvPr>
        </p:nvSpPr>
        <p:spPr>
          <a:xfrm>
            <a:off x="6387227" y="4793675"/>
            <a:ext cx="395782" cy="342900"/>
          </a:xfrm>
          <a:prstGeom prst="rect">
            <a:avLst/>
          </a:prstGeom>
        </p:spPr>
        <p:txBody>
          <a:bodyPr anchor="ctr" anchorCtr="0"/>
          <a:lstStyle>
            <a:lvl1pPr algn="r">
              <a:defRPr sz="800" b="0">
                <a:solidFill>
                  <a:schemeClr val="accent1"/>
                </a:solidFill>
                <a:latin typeface="Calibri" panose="020F0502020204030204" pitchFamily="34" charset="0"/>
                <a:cs typeface="Calibri" panose="020F0502020204030204" pitchFamily="34" charset="0"/>
              </a:defRPr>
            </a:lvl1pPr>
          </a:lstStyle>
          <a:p>
            <a:fld id="{F8E24598-D429-A34B-B4A6-5808099B37D3}" type="slidenum">
              <a:rPr lang="en-US" smtClean="0"/>
              <a:pPr/>
              <a:t>‹#›</a:t>
            </a:fld>
            <a:endParaRPr lang="en-US" dirty="0"/>
          </a:p>
        </p:txBody>
      </p:sp>
      <p:sp>
        <p:nvSpPr>
          <p:cNvPr id="8" name="Rectangle 7">
            <a:extLst>
              <a:ext uri="{FF2B5EF4-FFF2-40B4-BE49-F238E27FC236}">
                <a16:creationId xmlns:a16="http://schemas.microsoft.com/office/drawing/2014/main" id="{A47AA86D-8A9E-4CF3-31FC-BB6D5095D60C}"/>
              </a:ext>
            </a:extLst>
          </p:cNvPr>
          <p:cNvSpPr/>
          <p:nvPr userDrawn="1"/>
        </p:nvSpPr>
        <p:spPr>
          <a:xfrm>
            <a:off x="329379" y="4700885"/>
            <a:ext cx="5695243"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b="0" i="0" dirty="0">
                <a:solidFill>
                  <a:schemeClr val="accent1"/>
                </a:solidFill>
                <a:latin typeface="Calibri" panose="020F0502020204030204" pitchFamily="34" charset="0"/>
                <a:cs typeface="Calibri" panose="020F0502020204030204" pitchFamily="34" charset="0"/>
              </a:rPr>
              <a:t>©2023 CliftonLarsonAllen LLP. CLA (CliftonLarsonAllen LLP) </a:t>
            </a:r>
            <a:r>
              <a:rPr lang="en-US" sz="700" b="0" i="0" kern="1200" dirty="0">
                <a:solidFill>
                  <a:schemeClr val="accent1"/>
                </a:solidFill>
                <a:latin typeface="Calibri" panose="020F0502020204030204" pitchFamily="34" charset="0"/>
                <a:ea typeface="+mn-ea"/>
                <a:cs typeface="Calibri" panose="020F0502020204030204" pitchFamily="34" charset="0"/>
              </a:rPr>
              <a:t>is an </a:t>
            </a:r>
            <a:r>
              <a:rPr lang="en-US" sz="700" b="0" i="0" dirty="0">
                <a:solidFill>
                  <a:schemeClr val="accent1"/>
                </a:solidFill>
                <a:latin typeface="Calibri" panose="020F0502020204030204" pitchFamily="34" charset="0"/>
                <a:cs typeface="Calibri" panose="020F0502020204030204" pitchFamily="34" charset="0"/>
              </a:rPr>
              <a:t>independent network member of CLA Global. See </a:t>
            </a:r>
            <a:r>
              <a:rPr lang="en-US" sz="700" b="0" i="0" dirty="0">
                <a:solidFill>
                  <a:schemeClr val="accent1"/>
                </a:solidFill>
                <a:latin typeface="Calibri" panose="020F0502020204030204" pitchFamily="34" charset="0"/>
                <a:cs typeface="Calibri" panose="020F0502020204030204" pitchFamily="34" charset="0"/>
                <a:hlinkClick r:id="rId3" action="ppaction://hlinkfile">
                  <a:extLst>
                    <a:ext uri="{A12FA001-AC4F-418D-AE19-62706E023703}">
                      <ahyp:hlinkClr xmlns:ahyp="http://schemas.microsoft.com/office/drawing/2018/hyperlinkcolor" val="tx"/>
                    </a:ext>
                  </a:extLst>
                </a:hlinkClick>
              </a:rPr>
              <a:t>CLAglobal.com/disclaimer</a:t>
            </a:r>
            <a:r>
              <a:rPr lang="en-US" sz="700" b="0" i="0" dirty="0">
                <a:solidFill>
                  <a:schemeClr val="accent1"/>
                </a:solidFill>
                <a:latin typeface="Calibri" panose="020F0502020204030204" pitchFamily="34" charset="0"/>
                <a:cs typeface="Calibri" panose="020F0502020204030204" pitchFamily="34" charset="0"/>
              </a:rPr>
              <a:t>. Investment advisory services are offered through CliftonLarsonAllen Wealth Advisors, LLC, an SEC-registered investment advisor.</a:t>
            </a:r>
          </a:p>
        </p:txBody>
      </p:sp>
      <p:pic>
        <p:nvPicPr>
          <p:cNvPr id="10" name="Picture 9">
            <a:extLst>
              <a:ext uri="{FF2B5EF4-FFF2-40B4-BE49-F238E27FC236}">
                <a16:creationId xmlns:a16="http://schemas.microsoft.com/office/drawing/2014/main" id="{34D2C7D9-0913-4019-76C9-DF3D4452CF82}"/>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18201" t="-4096" r="33326" b="4096"/>
          <a:stretch/>
        </p:blipFill>
        <p:spPr>
          <a:xfrm>
            <a:off x="3116264" y="0"/>
            <a:ext cx="3741736" cy="5143500"/>
          </a:xfrm>
          <a:prstGeom prst="rect">
            <a:avLst/>
          </a:prstGeom>
        </p:spPr>
      </p:pic>
    </p:spTree>
    <p:extLst>
      <p:ext uri="{BB962C8B-B14F-4D97-AF65-F5344CB8AC3E}">
        <p14:creationId xmlns:p14="http://schemas.microsoft.com/office/powerpoint/2010/main" val="24843005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Section Header">
    <p:bg>
      <p:bgPr>
        <a:solidFill>
          <a:schemeClr val="accent3"/>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6795990-03A4-3D20-E4CF-2E04D9CCEA24}"/>
              </a:ext>
            </a:extLst>
          </p:cNvPr>
          <p:cNvPicPr>
            <a:picLocks noChangeAspect="1"/>
          </p:cNvPicPr>
          <p:nvPr userDrawn="1"/>
        </p:nvPicPr>
        <p:blipFill>
          <a:blip r:embed="rId2"/>
          <a:stretch>
            <a:fillRect/>
          </a:stretch>
        </p:blipFill>
        <p:spPr>
          <a:xfrm>
            <a:off x="329380" y="321760"/>
            <a:ext cx="594360" cy="594360"/>
          </a:xfrm>
          <a:prstGeom prst="rect">
            <a:avLst/>
          </a:prstGeom>
        </p:spPr>
      </p:pic>
      <p:sp>
        <p:nvSpPr>
          <p:cNvPr id="5" name="Rectangle 3">
            <a:extLst>
              <a:ext uri="{FF2B5EF4-FFF2-40B4-BE49-F238E27FC236}">
                <a16:creationId xmlns:a16="http://schemas.microsoft.com/office/drawing/2014/main" id="{EF352410-5E2F-219E-F2A8-3A1475071F7A}"/>
              </a:ext>
            </a:extLst>
          </p:cNvPr>
          <p:cNvSpPr>
            <a:spLocks noGrp="1" noChangeArrowheads="1"/>
          </p:cNvSpPr>
          <p:nvPr>
            <p:ph type="ctrTitle" hasCustomPrompt="1"/>
          </p:nvPr>
        </p:nvSpPr>
        <p:spPr>
          <a:xfrm>
            <a:off x="340026" y="1226458"/>
            <a:ext cx="2907439" cy="1504950"/>
          </a:xfrm>
          <a:noFill/>
        </p:spPr>
        <p:txBody>
          <a:bodyPr anchor="b" anchorCtr="0"/>
          <a:lstStyle>
            <a:lvl1pPr algn="l">
              <a:defRPr sz="2400">
                <a:solidFill>
                  <a:schemeClr val="accent1"/>
                </a:solidFill>
              </a:defRPr>
            </a:lvl1pPr>
          </a:lstStyle>
          <a:p>
            <a:r>
              <a:rPr lang="en-US" dirty="0"/>
              <a:t>Click to Edit Title</a:t>
            </a:r>
          </a:p>
        </p:txBody>
      </p:sp>
      <p:sp>
        <p:nvSpPr>
          <p:cNvPr id="6" name="Rectangle 4">
            <a:extLst>
              <a:ext uri="{FF2B5EF4-FFF2-40B4-BE49-F238E27FC236}">
                <a16:creationId xmlns:a16="http://schemas.microsoft.com/office/drawing/2014/main" id="{E3BBA8AE-1ED5-22A6-875A-381B9C5E340C}"/>
              </a:ext>
            </a:extLst>
          </p:cNvPr>
          <p:cNvSpPr>
            <a:spLocks noGrp="1" noChangeArrowheads="1"/>
          </p:cNvSpPr>
          <p:nvPr>
            <p:ph type="subTitle" idx="1" hasCustomPrompt="1"/>
          </p:nvPr>
        </p:nvSpPr>
        <p:spPr>
          <a:xfrm>
            <a:off x="340026" y="2769508"/>
            <a:ext cx="2907439" cy="1281684"/>
          </a:xfrm>
          <a:noFill/>
        </p:spPr>
        <p:txBody>
          <a:bodyPr/>
          <a:lstStyle>
            <a:lvl1pPr marL="0" indent="0" algn="l">
              <a:buFontTx/>
              <a:buNone/>
              <a:defRPr sz="1400" b="0">
                <a:solidFill>
                  <a:schemeClr val="accent1"/>
                </a:solidFill>
              </a:defRPr>
            </a:lvl1pPr>
          </a:lstStyle>
          <a:p>
            <a:r>
              <a:rPr lang="en-US" dirty="0"/>
              <a:t>Click to edit subtitle</a:t>
            </a:r>
          </a:p>
        </p:txBody>
      </p:sp>
      <p:sp>
        <p:nvSpPr>
          <p:cNvPr id="3" name="Slide Number Placeholder 5">
            <a:extLst>
              <a:ext uri="{FF2B5EF4-FFF2-40B4-BE49-F238E27FC236}">
                <a16:creationId xmlns:a16="http://schemas.microsoft.com/office/drawing/2014/main" id="{2608A66C-5F39-DA94-2229-10EB4A6FED1A}"/>
              </a:ext>
            </a:extLst>
          </p:cNvPr>
          <p:cNvSpPr>
            <a:spLocks noGrp="1"/>
          </p:cNvSpPr>
          <p:nvPr>
            <p:ph type="sldNum" sz="quarter" idx="4"/>
          </p:nvPr>
        </p:nvSpPr>
        <p:spPr>
          <a:xfrm>
            <a:off x="6387227" y="4793675"/>
            <a:ext cx="395782" cy="342900"/>
          </a:xfrm>
          <a:prstGeom prst="rect">
            <a:avLst/>
          </a:prstGeom>
        </p:spPr>
        <p:txBody>
          <a:bodyPr anchor="ctr" anchorCtr="0"/>
          <a:lstStyle>
            <a:lvl1pPr algn="r">
              <a:defRPr sz="800" b="0">
                <a:solidFill>
                  <a:schemeClr val="accent1"/>
                </a:solidFill>
                <a:latin typeface="Calibri" panose="020F0502020204030204" pitchFamily="34" charset="0"/>
                <a:cs typeface="Calibri" panose="020F0502020204030204" pitchFamily="34" charset="0"/>
              </a:defRPr>
            </a:lvl1pPr>
          </a:lstStyle>
          <a:p>
            <a:fld id="{F8E24598-D429-A34B-B4A6-5808099B37D3}" type="slidenum">
              <a:rPr lang="en-US" smtClean="0"/>
              <a:pPr/>
              <a:t>‹#›</a:t>
            </a:fld>
            <a:endParaRPr lang="en-US" dirty="0"/>
          </a:p>
        </p:txBody>
      </p:sp>
      <p:sp>
        <p:nvSpPr>
          <p:cNvPr id="8" name="Rectangle 7">
            <a:extLst>
              <a:ext uri="{FF2B5EF4-FFF2-40B4-BE49-F238E27FC236}">
                <a16:creationId xmlns:a16="http://schemas.microsoft.com/office/drawing/2014/main" id="{9D610BC9-20AA-FEDF-B9A5-8C7FE683B81C}"/>
              </a:ext>
            </a:extLst>
          </p:cNvPr>
          <p:cNvSpPr/>
          <p:nvPr userDrawn="1"/>
        </p:nvSpPr>
        <p:spPr>
          <a:xfrm>
            <a:off x="329379" y="4700885"/>
            <a:ext cx="5695243"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b="0" i="0" dirty="0">
                <a:solidFill>
                  <a:schemeClr val="accent1"/>
                </a:solidFill>
                <a:latin typeface="Calibri" panose="020F0502020204030204" pitchFamily="34" charset="0"/>
                <a:cs typeface="Calibri" panose="020F0502020204030204" pitchFamily="34" charset="0"/>
              </a:rPr>
              <a:t>©2023 CliftonLarsonAllen LLP. CLA (CliftonLarsonAllen LLP) </a:t>
            </a:r>
            <a:r>
              <a:rPr lang="en-US" sz="700" b="0" i="0" kern="1200" dirty="0">
                <a:solidFill>
                  <a:schemeClr val="accent1"/>
                </a:solidFill>
                <a:latin typeface="Calibri" panose="020F0502020204030204" pitchFamily="34" charset="0"/>
                <a:ea typeface="+mn-ea"/>
                <a:cs typeface="Calibri" panose="020F0502020204030204" pitchFamily="34" charset="0"/>
              </a:rPr>
              <a:t>is an </a:t>
            </a:r>
            <a:r>
              <a:rPr lang="en-US" sz="700" b="0" i="0" dirty="0">
                <a:solidFill>
                  <a:schemeClr val="accent1"/>
                </a:solidFill>
                <a:latin typeface="Calibri" panose="020F0502020204030204" pitchFamily="34" charset="0"/>
                <a:cs typeface="Calibri" panose="020F0502020204030204" pitchFamily="34" charset="0"/>
              </a:rPr>
              <a:t>independent network member of CLA Global. See </a:t>
            </a:r>
            <a:r>
              <a:rPr lang="en-US" sz="700" b="0" i="0" dirty="0">
                <a:solidFill>
                  <a:schemeClr val="accent1"/>
                </a:solidFill>
                <a:latin typeface="Calibri" panose="020F0502020204030204" pitchFamily="34" charset="0"/>
                <a:cs typeface="Calibri" panose="020F0502020204030204" pitchFamily="34" charset="0"/>
                <a:hlinkClick r:id="rId3" action="ppaction://hlinkfile">
                  <a:extLst>
                    <a:ext uri="{A12FA001-AC4F-418D-AE19-62706E023703}">
                      <ahyp:hlinkClr xmlns:ahyp="http://schemas.microsoft.com/office/drawing/2018/hyperlinkcolor" val="tx"/>
                    </a:ext>
                  </a:extLst>
                </a:hlinkClick>
              </a:rPr>
              <a:t>CLAglobal.com/disclaimer</a:t>
            </a:r>
            <a:r>
              <a:rPr lang="en-US" sz="700" b="0" i="0" dirty="0">
                <a:solidFill>
                  <a:schemeClr val="accent1"/>
                </a:solidFill>
                <a:latin typeface="Calibri" panose="020F0502020204030204" pitchFamily="34" charset="0"/>
                <a:cs typeface="Calibri" panose="020F0502020204030204" pitchFamily="34" charset="0"/>
              </a:rPr>
              <a:t>. Investment advisory services are offered through CliftonLarsonAllen Wealth Advisors, LLC, an SEC-registered investment advisor.</a:t>
            </a:r>
          </a:p>
        </p:txBody>
      </p:sp>
      <p:pic>
        <p:nvPicPr>
          <p:cNvPr id="10" name="Picture 9">
            <a:extLst>
              <a:ext uri="{FF2B5EF4-FFF2-40B4-BE49-F238E27FC236}">
                <a16:creationId xmlns:a16="http://schemas.microsoft.com/office/drawing/2014/main" id="{4EC7E393-F099-56A9-442E-4F913DA54C6C}"/>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18201" t="-4096" r="33326" b="4096"/>
          <a:stretch/>
        </p:blipFill>
        <p:spPr>
          <a:xfrm>
            <a:off x="3116264" y="0"/>
            <a:ext cx="3741736" cy="5143500"/>
          </a:xfrm>
          <a:prstGeom prst="rect">
            <a:avLst/>
          </a:prstGeom>
        </p:spPr>
      </p:pic>
    </p:spTree>
    <p:extLst>
      <p:ext uri="{BB962C8B-B14F-4D97-AF65-F5344CB8AC3E}">
        <p14:creationId xmlns:p14="http://schemas.microsoft.com/office/powerpoint/2010/main" val="15485763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3_Section Header">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5560AF4-1474-8A0E-3A9A-F31E63F10D2F}"/>
              </a:ext>
            </a:extLst>
          </p:cNvPr>
          <p:cNvSpPr/>
          <p:nvPr userDrawn="1"/>
        </p:nvSpPr>
        <p:spPr bwMode="auto">
          <a:xfrm>
            <a:off x="1" y="0"/>
            <a:ext cx="6857999" cy="407707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ヒラギノ角ゴ Pro W3" pitchFamily="1" charset="-128"/>
            </a:endParaRPr>
          </a:p>
        </p:txBody>
      </p:sp>
      <p:sp>
        <p:nvSpPr>
          <p:cNvPr id="11" name="Right Triangle 10">
            <a:extLst>
              <a:ext uri="{FF2B5EF4-FFF2-40B4-BE49-F238E27FC236}">
                <a16:creationId xmlns:a16="http://schemas.microsoft.com/office/drawing/2014/main" id="{2D28377F-5331-236B-83BF-334BBFBBDCA2}"/>
              </a:ext>
            </a:extLst>
          </p:cNvPr>
          <p:cNvSpPr/>
          <p:nvPr userDrawn="1"/>
        </p:nvSpPr>
        <p:spPr bwMode="auto">
          <a:xfrm>
            <a:off x="0" y="2771680"/>
            <a:ext cx="5478449" cy="1305390"/>
          </a:xfrm>
          <a:prstGeom prst="rtTriangle">
            <a:avLst/>
          </a:prstGeom>
          <a:solidFill>
            <a:schemeClr val="accent1">
              <a:lumMod val="60000"/>
              <a:lumOff val="40000"/>
              <a:alpha val="29804"/>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pic>
        <p:nvPicPr>
          <p:cNvPr id="7" name="Picture 6" descr="Icon&#10;&#10;Description automatically generated">
            <a:extLst>
              <a:ext uri="{FF2B5EF4-FFF2-40B4-BE49-F238E27FC236}">
                <a16:creationId xmlns:a16="http://schemas.microsoft.com/office/drawing/2014/main" id="{5B42DA90-C264-C432-49C4-3B495E43D02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2250" y="4315007"/>
            <a:ext cx="604850" cy="603403"/>
          </a:xfrm>
          <a:prstGeom prst="rect">
            <a:avLst/>
          </a:prstGeom>
        </p:spPr>
      </p:pic>
      <p:sp>
        <p:nvSpPr>
          <p:cNvPr id="8" name="Rectangle 7">
            <a:extLst>
              <a:ext uri="{FF2B5EF4-FFF2-40B4-BE49-F238E27FC236}">
                <a16:creationId xmlns:a16="http://schemas.microsoft.com/office/drawing/2014/main" id="{801E8B4E-E48E-A44C-A13C-3924443C4766}"/>
              </a:ext>
            </a:extLst>
          </p:cNvPr>
          <p:cNvSpPr/>
          <p:nvPr userDrawn="1"/>
        </p:nvSpPr>
        <p:spPr>
          <a:xfrm>
            <a:off x="5483657" y="4914789"/>
            <a:ext cx="1299352" cy="200055"/>
          </a:xfrm>
          <a:prstGeom prst="rect">
            <a:avLst/>
          </a:prstGeom>
        </p:spPr>
        <p:txBody>
          <a:bodyPr wrap="square"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700" b="0" i="0" dirty="0">
                <a:solidFill>
                  <a:schemeClr val="accent1"/>
                </a:solidFill>
                <a:latin typeface="Calibri" panose="020F0502020204030204" pitchFamily="34" charset="0"/>
                <a:cs typeface="Calibri" panose="020F0502020204030204" pitchFamily="34" charset="0"/>
              </a:rPr>
              <a:t>©2023 CliftonLarsonAllen LLP </a:t>
            </a:r>
          </a:p>
        </p:txBody>
      </p:sp>
      <p:sp>
        <p:nvSpPr>
          <p:cNvPr id="9" name="Text Placeholder 15">
            <a:extLst>
              <a:ext uri="{FF2B5EF4-FFF2-40B4-BE49-F238E27FC236}">
                <a16:creationId xmlns:a16="http://schemas.microsoft.com/office/drawing/2014/main" id="{52AD9CD2-5091-5F99-2299-CDD9D594DE87}"/>
              </a:ext>
            </a:extLst>
          </p:cNvPr>
          <p:cNvSpPr>
            <a:spLocks noGrp="1"/>
          </p:cNvSpPr>
          <p:nvPr>
            <p:ph type="body" sz="quarter" idx="10"/>
          </p:nvPr>
        </p:nvSpPr>
        <p:spPr>
          <a:xfrm>
            <a:off x="1365814" y="4353183"/>
            <a:ext cx="4019106" cy="527050"/>
          </a:xfrm>
        </p:spPr>
        <p:txBody>
          <a:bodyPr anchor="ctr" anchorCtr="0"/>
          <a:lstStyle>
            <a:lvl1pPr marL="0" indent="0">
              <a:buNone/>
              <a:defRPr sz="1400" b="0">
                <a:solidFill>
                  <a:schemeClr val="accent1"/>
                </a:solidFill>
              </a:defRPr>
            </a:lvl1pPr>
          </a:lstStyle>
          <a:p>
            <a:pPr lvl="0"/>
            <a:r>
              <a:rPr lang="en-US"/>
              <a:t>Click to edit Master text styles</a:t>
            </a:r>
          </a:p>
        </p:txBody>
      </p:sp>
      <p:pic>
        <p:nvPicPr>
          <p:cNvPr id="10" name="Picture 9" descr="Icon&#10;&#10;Description automatically generated">
            <a:extLst>
              <a:ext uri="{FF2B5EF4-FFF2-40B4-BE49-F238E27FC236}">
                <a16:creationId xmlns:a16="http://schemas.microsoft.com/office/drawing/2014/main" id="{D7C49013-5330-47C0-0365-655AE055AD8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71812" y="4490242"/>
            <a:ext cx="628523" cy="252933"/>
          </a:xfrm>
          <a:prstGeom prst="rect">
            <a:avLst/>
          </a:prstGeom>
        </p:spPr>
      </p:pic>
      <p:sp>
        <p:nvSpPr>
          <p:cNvPr id="20" name="Rectangle 3">
            <a:extLst>
              <a:ext uri="{FF2B5EF4-FFF2-40B4-BE49-F238E27FC236}">
                <a16:creationId xmlns:a16="http://schemas.microsoft.com/office/drawing/2014/main" id="{D0E724F4-B659-4CCC-A31D-48DB9E770B99}"/>
              </a:ext>
            </a:extLst>
          </p:cNvPr>
          <p:cNvSpPr>
            <a:spLocks noGrp="1" noChangeArrowheads="1"/>
          </p:cNvSpPr>
          <p:nvPr>
            <p:ph type="ctrTitle" hasCustomPrompt="1"/>
          </p:nvPr>
        </p:nvSpPr>
        <p:spPr>
          <a:xfrm>
            <a:off x="340740" y="636864"/>
            <a:ext cx="6176521" cy="1504950"/>
          </a:xfrm>
          <a:noFill/>
        </p:spPr>
        <p:txBody>
          <a:bodyPr anchor="b" anchorCtr="0"/>
          <a:lstStyle>
            <a:lvl1pPr algn="ctr">
              <a:defRPr sz="3600">
                <a:solidFill>
                  <a:schemeClr val="bg1"/>
                </a:solidFill>
              </a:defRPr>
            </a:lvl1pPr>
          </a:lstStyle>
          <a:p>
            <a:r>
              <a:rPr lang="en-US" dirty="0"/>
              <a:t>Click to Edit Title</a:t>
            </a:r>
          </a:p>
        </p:txBody>
      </p:sp>
      <p:sp>
        <p:nvSpPr>
          <p:cNvPr id="21" name="Rectangle 4">
            <a:extLst>
              <a:ext uri="{FF2B5EF4-FFF2-40B4-BE49-F238E27FC236}">
                <a16:creationId xmlns:a16="http://schemas.microsoft.com/office/drawing/2014/main" id="{9F12DB70-47B5-4F13-8C1D-A5236E4304C1}"/>
              </a:ext>
            </a:extLst>
          </p:cNvPr>
          <p:cNvSpPr>
            <a:spLocks noGrp="1" noChangeArrowheads="1"/>
          </p:cNvSpPr>
          <p:nvPr>
            <p:ph type="subTitle" idx="1" hasCustomPrompt="1"/>
          </p:nvPr>
        </p:nvSpPr>
        <p:spPr>
          <a:xfrm>
            <a:off x="340740" y="2179914"/>
            <a:ext cx="6176521" cy="1281684"/>
          </a:xfrm>
          <a:noFill/>
        </p:spPr>
        <p:txBody>
          <a:bodyPr/>
          <a:lstStyle>
            <a:lvl1pPr marL="0" indent="0" algn="ctr">
              <a:buFontTx/>
              <a:buNone/>
              <a:defRPr sz="2000" b="0">
                <a:solidFill>
                  <a:schemeClr val="bg1"/>
                </a:solidFill>
              </a:defRPr>
            </a:lvl1pPr>
          </a:lstStyle>
          <a:p>
            <a:r>
              <a:rPr lang="en-US" dirty="0"/>
              <a:t>Click to edit subtitle</a:t>
            </a:r>
          </a:p>
        </p:txBody>
      </p:sp>
      <p:sp>
        <p:nvSpPr>
          <p:cNvPr id="2" name="Slide Number Placeholder 5">
            <a:extLst>
              <a:ext uri="{FF2B5EF4-FFF2-40B4-BE49-F238E27FC236}">
                <a16:creationId xmlns:a16="http://schemas.microsoft.com/office/drawing/2014/main" id="{764374D4-E7CB-AEF1-DD2D-80ED95209565}"/>
              </a:ext>
            </a:extLst>
          </p:cNvPr>
          <p:cNvSpPr>
            <a:spLocks noGrp="1"/>
          </p:cNvSpPr>
          <p:nvPr>
            <p:ph type="sldNum" sz="quarter" idx="4"/>
          </p:nvPr>
        </p:nvSpPr>
        <p:spPr>
          <a:xfrm>
            <a:off x="6387227" y="4445258"/>
            <a:ext cx="395782" cy="342900"/>
          </a:xfrm>
          <a:prstGeom prst="rect">
            <a:avLst/>
          </a:prstGeom>
        </p:spPr>
        <p:txBody>
          <a:bodyPr anchor="ctr" anchorCtr="0"/>
          <a:lstStyle>
            <a:lvl1pPr algn="r">
              <a:defRPr sz="800" b="0">
                <a:solidFill>
                  <a:schemeClr val="accent1"/>
                </a:solidFill>
                <a:latin typeface="Calibri" panose="020F0502020204030204" pitchFamily="34" charset="0"/>
                <a:cs typeface="Calibri" panose="020F0502020204030204" pitchFamily="34" charset="0"/>
              </a:defRPr>
            </a:lvl1pPr>
          </a:lstStyle>
          <a:p>
            <a:fld id="{F8E24598-D429-A34B-B4A6-5808099B37D3}" type="slidenum">
              <a:rPr lang="en-US" smtClean="0"/>
              <a:pPr/>
              <a:t>‹#›</a:t>
            </a:fld>
            <a:endParaRPr lang="en-US" dirty="0"/>
          </a:p>
        </p:txBody>
      </p:sp>
    </p:spTree>
    <p:extLst>
      <p:ext uri="{BB962C8B-B14F-4D97-AF65-F5344CB8AC3E}">
        <p14:creationId xmlns:p14="http://schemas.microsoft.com/office/powerpoint/2010/main" val="2547484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4_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E443B03-3331-C2C0-0A16-453CC40BBA40}"/>
              </a:ext>
            </a:extLst>
          </p:cNvPr>
          <p:cNvSpPr/>
          <p:nvPr userDrawn="1"/>
        </p:nvSpPr>
        <p:spPr bwMode="auto">
          <a:xfrm>
            <a:off x="1" y="0"/>
            <a:ext cx="6857999" cy="4077070"/>
          </a:xfrm>
          <a:prstGeom prst="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ヒラギノ角ゴ Pro W3" pitchFamily="1" charset="-128"/>
            </a:endParaRPr>
          </a:p>
        </p:txBody>
      </p:sp>
      <p:pic>
        <p:nvPicPr>
          <p:cNvPr id="10" name="Picture 9" descr="Icon&#10;&#10;Description automatically generated">
            <a:extLst>
              <a:ext uri="{FF2B5EF4-FFF2-40B4-BE49-F238E27FC236}">
                <a16:creationId xmlns:a16="http://schemas.microsoft.com/office/drawing/2014/main" id="{447BCA9B-0D32-5974-F699-21FD3414BB7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2250" y="4315007"/>
            <a:ext cx="604850" cy="603403"/>
          </a:xfrm>
          <a:prstGeom prst="rect">
            <a:avLst/>
          </a:prstGeom>
        </p:spPr>
      </p:pic>
      <p:sp>
        <p:nvSpPr>
          <p:cNvPr id="11" name="Rectangle 10">
            <a:extLst>
              <a:ext uri="{FF2B5EF4-FFF2-40B4-BE49-F238E27FC236}">
                <a16:creationId xmlns:a16="http://schemas.microsoft.com/office/drawing/2014/main" id="{CA4040BE-A75B-3A38-4F24-D0CE5BF52456}"/>
              </a:ext>
            </a:extLst>
          </p:cNvPr>
          <p:cNvSpPr/>
          <p:nvPr userDrawn="1"/>
        </p:nvSpPr>
        <p:spPr>
          <a:xfrm>
            <a:off x="5483657" y="4914789"/>
            <a:ext cx="1299352" cy="200055"/>
          </a:xfrm>
          <a:prstGeom prst="rect">
            <a:avLst/>
          </a:prstGeom>
        </p:spPr>
        <p:txBody>
          <a:bodyPr wrap="square"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700" b="0" i="0" dirty="0">
                <a:solidFill>
                  <a:schemeClr val="accent1"/>
                </a:solidFill>
                <a:latin typeface="Calibri" panose="020F0502020204030204" pitchFamily="34" charset="0"/>
                <a:cs typeface="Calibri" panose="020F0502020204030204" pitchFamily="34" charset="0"/>
              </a:rPr>
              <a:t>©2023 CliftonLarsonAllen LLP </a:t>
            </a:r>
          </a:p>
        </p:txBody>
      </p:sp>
      <p:sp>
        <p:nvSpPr>
          <p:cNvPr id="12" name="Text Placeholder 15">
            <a:extLst>
              <a:ext uri="{FF2B5EF4-FFF2-40B4-BE49-F238E27FC236}">
                <a16:creationId xmlns:a16="http://schemas.microsoft.com/office/drawing/2014/main" id="{32C7F161-C00B-5BA3-32FF-FDD24E6E9946}"/>
              </a:ext>
            </a:extLst>
          </p:cNvPr>
          <p:cNvSpPr>
            <a:spLocks noGrp="1"/>
          </p:cNvSpPr>
          <p:nvPr>
            <p:ph type="body" sz="quarter" idx="10"/>
          </p:nvPr>
        </p:nvSpPr>
        <p:spPr>
          <a:xfrm>
            <a:off x="1365814" y="4353183"/>
            <a:ext cx="4019106" cy="527050"/>
          </a:xfrm>
        </p:spPr>
        <p:txBody>
          <a:bodyPr anchor="ctr" anchorCtr="0"/>
          <a:lstStyle>
            <a:lvl1pPr marL="0" indent="0">
              <a:buNone/>
              <a:defRPr sz="1400" b="0">
                <a:solidFill>
                  <a:schemeClr val="accent1"/>
                </a:solidFill>
              </a:defRPr>
            </a:lvl1pPr>
          </a:lstStyle>
          <a:p>
            <a:pPr lvl="0"/>
            <a:r>
              <a:rPr lang="en-US"/>
              <a:t>Click to edit Master text styles</a:t>
            </a:r>
          </a:p>
        </p:txBody>
      </p:sp>
      <p:pic>
        <p:nvPicPr>
          <p:cNvPr id="13" name="Picture 12" descr="Icon&#10;&#10;Description automatically generated">
            <a:extLst>
              <a:ext uri="{FF2B5EF4-FFF2-40B4-BE49-F238E27FC236}">
                <a16:creationId xmlns:a16="http://schemas.microsoft.com/office/drawing/2014/main" id="{EC4A3855-3B79-AD0D-57CA-476EC429744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71812" y="4490242"/>
            <a:ext cx="628523" cy="252933"/>
          </a:xfrm>
          <a:prstGeom prst="rect">
            <a:avLst/>
          </a:prstGeom>
        </p:spPr>
      </p:pic>
      <p:sp>
        <p:nvSpPr>
          <p:cNvPr id="14" name="Rectangle 3">
            <a:extLst>
              <a:ext uri="{FF2B5EF4-FFF2-40B4-BE49-F238E27FC236}">
                <a16:creationId xmlns:a16="http://schemas.microsoft.com/office/drawing/2014/main" id="{315EEE25-1BA7-75C4-B3A8-FE8ABB22486F}"/>
              </a:ext>
            </a:extLst>
          </p:cNvPr>
          <p:cNvSpPr>
            <a:spLocks noGrp="1" noChangeArrowheads="1"/>
          </p:cNvSpPr>
          <p:nvPr>
            <p:ph type="ctrTitle" hasCustomPrompt="1"/>
          </p:nvPr>
        </p:nvSpPr>
        <p:spPr>
          <a:xfrm>
            <a:off x="340740" y="636864"/>
            <a:ext cx="6176521" cy="1504950"/>
          </a:xfrm>
          <a:noFill/>
        </p:spPr>
        <p:txBody>
          <a:bodyPr anchor="b" anchorCtr="0"/>
          <a:lstStyle>
            <a:lvl1pPr algn="ctr">
              <a:defRPr sz="3600">
                <a:solidFill>
                  <a:schemeClr val="accent1"/>
                </a:solidFill>
              </a:defRPr>
            </a:lvl1pPr>
          </a:lstStyle>
          <a:p>
            <a:r>
              <a:rPr lang="en-US" dirty="0"/>
              <a:t>Click to Edit Title</a:t>
            </a:r>
          </a:p>
        </p:txBody>
      </p:sp>
      <p:sp>
        <p:nvSpPr>
          <p:cNvPr id="15" name="Rectangle 4">
            <a:extLst>
              <a:ext uri="{FF2B5EF4-FFF2-40B4-BE49-F238E27FC236}">
                <a16:creationId xmlns:a16="http://schemas.microsoft.com/office/drawing/2014/main" id="{11CA7D2C-013E-5406-76C5-64A018619002}"/>
              </a:ext>
            </a:extLst>
          </p:cNvPr>
          <p:cNvSpPr>
            <a:spLocks noGrp="1" noChangeArrowheads="1"/>
          </p:cNvSpPr>
          <p:nvPr>
            <p:ph type="subTitle" idx="1" hasCustomPrompt="1"/>
          </p:nvPr>
        </p:nvSpPr>
        <p:spPr>
          <a:xfrm>
            <a:off x="340740" y="2179914"/>
            <a:ext cx="6176521" cy="1281684"/>
          </a:xfrm>
          <a:noFill/>
        </p:spPr>
        <p:txBody>
          <a:bodyPr/>
          <a:lstStyle>
            <a:lvl1pPr marL="0" indent="0" algn="ctr">
              <a:buFontTx/>
              <a:buNone/>
              <a:defRPr sz="2000" b="0">
                <a:solidFill>
                  <a:schemeClr val="accent1"/>
                </a:solidFill>
              </a:defRPr>
            </a:lvl1pPr>
          </a:lstStyle>
          <a:p>
            <a:r>
              <a:rPr lang="en-US" dirty="0"/>
              <a:t>Click to edit subtitle</a:t>
            </a:r>
          </a:p>
        </p:txBody>
      </p:sp>
      <p:sp>
        <p:nvSpPr>
          <p:cNvPr id="16" name="Slide Number Placeholder 5">
            <a:extLst>
              <a:ext uri="{FF2B5EF4-FFF2-40B4-BE49-F238E27FC236}">
                <a16:creationId xmlns:a16="http://schemas.microsoft.com/office/drawing/2014/main" id="{93B736BF-C4EC-B396-4AFE-C2D1775A1B7F}"/>
              </a:ext>
            </a:extLst>
          </p:cNvPr>
          <p:cNvSpPr>
            <a:spLocks noGrp="1"/>
          </p:cNvSpPr>
          <p:nvPr>
            <p:ph type="sldNum" sz="quarter" idx="4"/>
          </p:nvPr>
        </p:nvSpPr>
        <p:spPr>
          <a:xfrm>
            <a:off x="6387227" y="4445258"/>
            <a:ext cx="395782" cy="342900"/>
          </a:xfrm>
          <a:prstGeom prst="rect">
            <a:avLst/>
          </a:prstGeom>
        </p:spPr>
        <p:txBody>
          <a:bodyPr anchor="ctr" anchorCtr="0"/>
          <a:lstStyle>
            <a:lvl1pPr algn="r">
              <a:defRPr sz="800" b="0">
                <a:solidFill>
                  <a:schemeClr val="accent1"/>
                </a:solidFill>
                <a:latin typeface="Calibri" panose="020F0502020204030204" pitchFamily="34" charset="0"/>
                <a:cs typeface="Calibri" panose="020F0502020204030204" pitchFamily="34" charset="0"/>
              </a:defRPr>
            </a:lvl1pPr>
          </a:lstStyle>
          <a:p>
            <a:fld id="{F8E24598-D429-A34B-B4A6-5808099B37D3}" type="slidenum">
              <a:rPr lang="en-US" smtClean="0"/>
              <a:pPr/>
              <a:t>‹#›</a:t>
            </a:fld>
            <a:endParaRPr lang="en-US" dirty="0"/>
          </a:p>
        </p:txBody>
      </p:sp>
      <p:sp>
        <p:nvSpPr>
          <p:cNvPr id="17" name="Right Triangle 16">
            <a:extLst>
              <a:ext uri="{FF2B5EF4-FFF2-40B4-BE49-F238E27FC236}">
                <a16:creationId xmlns:a16="http://schemas.microsoft.com/office/drawing/2014/main" id="{1033C95C-7429-8AF2-6630-4631A23A50C2}"/>
              </a:ext>
            </a:extLst>
          </p:cNvPr>
          <p:cNvSpPr/>
          <p:nvPr userDrawn="1"/>
        </p:nvSpPr>
        <p:spPr bwMode="auto">
          <a:xfrm>
            <a:off x="0" y="2771680"/>
            <a:ext cx="5478449" cy="1305390"/>
          </a:xfrm>
          <a:prstGeom prst="rtTriangle">
            <a:avLst/>
          </a:prstGeom>
          <a:solidFill>
            <a:schemeClr val="accent2">
              <a:lumMod val="40000"/>
              <a:lumOff val="60000"/>
              <a:alpha val="29804"/>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Tree>
    <p:extLst>
      <p:ext uri="{BB962C8B-B14F-4D97-AF65-F5344CB8AC3E}">
        <p14:creationId xmlns:p14="http://schemas.microsoft.com/office/powerpoint/2010/main" val="9526595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4084" name="Rectangle 4"/>
          <p:cNvSpPr>
            <a:spLocks noGrp="1" noChangeArrowheads="1"/>
          </p:cNvSpPr>
          <p:nvPr>
            <p:ph type="title"/>
          </p:nvPr>
        </p:nvSpPr>
        <p:spPr bwMode="auto">
          <a:xfrm>
            <a:off x="342900" y="30844"/>
            <a:ext cx="61722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Title</a:t>
            </a:r>
          </a:p>
        </p:txBody>
      </p:sp>
      <p:sp>
        <p:nvSpPr>
          <p:cNvPr id="174085" name="Rectangle 5"/>
          <p:cNvSpPr>
            <a:spLocks noGrp="1" noChangeArrowheads="1"/>
          </p:cNvSpPr>
          <p:nvPr>
            <p:ph type="body" idx="1"/>
          </p:nvPr>
        </p:nvSpPr>
        <p:spPr bwMode="auto">
          <a:xfrm>
            <a:off x="342900" y="782541"/>
            <a:ext cx="6172200" cy="37020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4087" name="Rectangle 7"/>
          <p:cNvSpPr>
            <a:spLocks noGrp="1" noChangeArrowheads="1"/>
          </p:cNvSpPr>
          <p:nvPr>
            <p:ph type="ftr" sz="quarter" idx="3"/>
          </p:nvPr>
        </p:nvSpPr>
        <p:spPr bwMode="auto">
          <a:xfrm>
            <a:off x="342900" y="4416437"/>
            <a:ext cx="2171700" cy="1714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800">
                <a:solidFill>
                  <a:schemeClr val="tx2"/>
                </a:solidFill>
                <a:latin typeface="Calibri" pitchFamily="34" charset="0"/>
                <a:cs typeface="Calibri" pitchFamily="34" charset="0"/>
              </a:defRPr>
            </a:lvl1pPr>
          </a:lstStyle>
          <a:p>
            <a:endParaRPr lang="en-US" dirty="0"/>
          </a:p>
        </p:txBody>
      </p:sp>
      <p:sp>
        <p:nvSpPr>
          <p:cNvPr id="13" name="Slide Number Placeholder 5">
            <a:extLst>
              <a:ext uri="{FF2B5EF4-FFF2-40B4-BE49-F238E27FC236}">
                <a16:creationId xmlns:a16="http://schemas.microsoft.com/office/drawing/2014/main" id="{E5582F19-340B-4986-839E-DF8EAFF34F86}"/>
              </a:ext>
            </a:extLst>
          </p:cNvPr>
          <p:cNvSpPr>
            <a:spLocks noGrp="1"/>
          </p:cNvSpPr>
          <p:nvPr>
            <p:ph type="sldNum" sz="quarter" idx="4"/>
          </p:nvPr>
        </p:nvSpPr>
        <p:spPr>
          <a:xfrm>
            <a:off x="6387227" y="4747002"/>
            <a:ext cx="395782" cy="342900"/>
          </a:xfrm>
          <a:prstGeom prst="rect">
            <a:avLst/>
          </a:prstGeom>
        </p:spPr>
        <p:txBody>
          <a:bodyPr anchor="ctr" anchorCtr="0"/>
          <a:lstStyle>
            <a:lvl1pPr algn="r">
              <a:defRPr sz="800" b="0">
                <a:solidFill>
                  <a:schemeClr val="accent1"/>
                </a:solidFill>
                <a:latin typeface="Calibri" panose="020F0502020204030204" pitchFamily="34" charset="0"/>
                <a:cs typeface="Calibri" panose="020F0502020204030204" pitchFamily="34" charset="0"/>
              </a:defRPr>
            </a:lvl1pPr>
          </a:lstStyle>
          <a:p>
            <a:fld id="{F8E24598-D429-A34B-B4A6-5808099B37D3}" type="slidenum">
              <a:rPr lang="en-US" smtClean="0"/>
              <a:pPr/>
              <a:t>‹#›</a:t>
            </a:fld>
            <a:endParaRPr lang="en-US" dirty="0"/>
          </a:p>
        </p:txBody>
      </p:sp>
      <p:sp>
        <p:nvSpPr>
          <p:cNvPr id="2" name="TextBox 1">
            <a:extLst>
              <a:ext uri="{FF2B5EF4-FFF2-40B4-BE49-F238E27FC236}">
                <a16:creationId xmlns:a16="http://schemas.microsoft.com/office/drawing/2014/main" id="{F2B37C42-3508-38A4-6FA5-8C6B8DE9C2E6}"/>
              </a:ext>
            </a:extLst>
          </p:cNvPr>
          <p:cNvSpPr txBox="1"/>
          <p:nvPr userDrawn="1"/>
        </p:nvSpPr>
        <p:spPr>
          <a:xfrm>
            <a:off x="885177" y="4818425"/>
            <a:ext cx="1384300" cy="200055"/>
          </a:xfrm>
          <a:prstGeom prst="rect">
            <a:avLst/>
          </a:prstGeom>
          <a:noFill/>
        </p:spPr>
        <p:txBody>
          <a:bodyPr wrap="square" anchor="ctr" anchorCtr="0">
            <a:spAutoFit/>
          </a:bodyPr>
          <a:lstStyle/>
          <a:p>
            <a:pPr algn="l"/>
            <a:r>
              <a:rPr lang="en-US" sz="700" dirty="0">
                <a:solidFill>
                  <a:schemeClr val="accent1"/>
                </a:solidFill>
                <a:latin typeface="Calibri" panose="020F0502020204030204" pitchFamily="34" charset="0"/>
                <a:cs typeface="Calibri" panose="020F0502020204030204" pitchFamily="34" charset="0"/>
              </a:rPr>
              <a:t>©2023 CliftonLarsonAllen LLP</a:t>
            </a:r>
          </a:p>
        </p:txBody>
      </p:sp>
      <p:pic>
        <p:nvPicPr>
          <p:cNvPr id="3" name="Picture 2" descr="Icon&#10;&#10;Description automatically generated">
            <a:extLst>
              <a:ext uri="{FF2B5EF4-FFF2-40B4-BE49-F238E27FC236}">
                <a16:creationId xmlns:a16="http://schemas.microsoft.com/office/drawing/2014/main" id="{C90216F5-6598-2D49-B794-9FC41A4471A5}"/>
              </a:ext>
            </a:extLs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5889939" y="4833244"/>
            <a:ext cx="423476" cy="170417"/>
          </a:xfrm>
          <a:prstGeom prst="rect">
            <a:avLst/>
          </a:prstGeom>
        </p:spPr>
      </p:pic>
      <p:pic>
        <p:nvPicPr>
          <p:cNvPr id="4" name="Picture 3" descr="Icon&#10;&#10;Description automatically generated">
            <a:extLst>
              <a:ext uri="{FF2B5EF4-FFF2-40B4-BE49-F238E27FC236}">
                <a16:creationId xmlns:a16="http://schemas.microsoft.com/office/drawing/2014/main" id="{C66CB084-84D7-25CB-31A8-6DD8262E38DA}"/>
              </a:ext>
            </a:extLst>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129762" y="4788918"/>
            <a:ext cx="259690" cy="259069"/>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98" r:id="rId3"/>
    <p:sldLayoutId id="2147483686" r:id="rId4"/>
    <p:sldLayoutId id="2147483677" r:id="rId5"/>
    <p:sldLayoutId id="2147483699" r:id="rId6"/>
    <p:sldLayoutId id="2147483700" r:id="rId7"/>
    <p:sldLayoutId id="2147483689" r:id="rId8"/>
    <p:sldLayoutId id="2147483690" r:id="rId9"/>
    <p:sldLayoutId id="2147483691" r:id="rId10"/>
    <p:sldLayoutId id="2147483664" r:id="rId11"/>
    <p:sldLayoutId id="2147483665" r:id="rId12"/>
    <p:sldLayoutId id="2147483692" r:id="rId13"/>
    <p:sldLayoutId id="2147483693" r:id="rId14"/>
    <p:sldLayoutId id="2147483668" r:id="rId15"/>
    <p:sldLayoutId id="2147483669" r:id="rId16"/>
    <p:sldLayoutId id="2147483694" r:id="rId17"/>
    <p:sldLayoutId id="2147483670" r:id="rId18"/>
    <p:sldLayoutId id="2147483675" r:id="rId19"/>
    <p:sldLayoutId id="2147483695" r:id="rId20"/>
    <p:sldLayoutId id="2147483697" r:id="rId21"/>
    <p:sldLayoutId id="2147483685" r:id="rId22"/>
  </p:sldLayoutIdLst>
  <p:hf hdr="0" ftr="0" dt="0"/>
  <p:txStyles>
    <p:titleStyle>
      <a:lvl1pPr algn="l" rtl="0" eaLnBrk="1" fontAlgn="base" hangingPunct="1">
        <a:spcBef>
          <a:spcPct val="0"/>
        </a:spcBef>
        <a:spcAft>
          <a:spcPct val="0"/>
        </a:spcAft>
        <a:defRPr sz="2800" b="0" i="0">
          <a:solidFill>
            <a:srgbClr val="344562"/>
          </a:solidFill>
          <a:latin typeface="Calibri" panose="020F0502020204030204" pitchFamily="34" charset="0"/>
          <a:ea typeface="+mj-ea"/>
          <a:cs typeface="Calibri" pitchFamily="34" charset="0"/>
        </a:defRPr>
      </a:lvl1pPr>
      <a:lvl2pPr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2pPr>
      <a:lvl3pPr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3pPr>
      <a:lvl4pPr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4pPr>
      <a:lvl5pPr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5pPr>
      <a:lvl6pPr marL="457189"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6pPr>
      <a:lvl7pPr marL="914377"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7pPr>
      <a:lvl8pPr marL="1371566"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8pPr>
      <a:lvl9pPr marL="1828754"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9pPr>
    </p:titleStyle>
    <p:bodyStyle>
      <a:lvl1pPr marL="342891" indent="-342891" algn="l" rtl="0" eaLnBrk="1" fontAlgn="base" hangingPunct="1">
        <a:spcBef>
          <a:spcPct val="20000"/>
        </a:spcBef>
        <a:spcAft>
          <a:spcPct val="0"/>
        </a:spcAft>
        <a:buClr>
          <a:srgbClr val="87C1C3"/>
        </a:buClr>
        <a:buChar char="•"/>
        <a:defRPr sz="2400" b="0" i="0">
          <a:solidFill>
            <a:schemeClr val="tx2"/>
          </a:solidFill>
          <a:latin typeface="Calibri" panose="020F0502020204030204" pitchFamily="34" charset="0"/>
          <a:ea typeface="+mn-ea"/>
          <a:cs typeface="Calibri" pitchFamily="34" charset="0"/>
        </a:defRPr>
      </a:lvl1pPr>
      <a:lvl2pPr marL="742932" indent="-285744" algn="l" rtl="0" eaLnBrk="1" fontAlgn="base" hangingPunct="1">
        <a:spcBef>
          <a:spcPct val="20000"/>
        </a:spcBef>
        <a:spcAft>
          <a:spcPct val="0"/>
        </a:spcAft>
        <a:buClr>
          <a:srgbClr val="87C1C3"/>
        </a:buClr>
        <a:buFont typeface="Courier New" panose="02070309020205020404" pitchFamily="49" charset="0"/>
        <a:buChar char="o"/>
        <a:defRPr sz="1800" b="0" i="0">
          <a:solidFill>
            <a:schemeClr val="tx2"/>
          </a:solidFill>
          <a:latin typeface="Calibri" panose="020F0502020204030204" pitchFamily="34" charset="0"/>
          <a:ea typeface="+mn-ea"/>
          <a:cs typeface="Calibri" pitchFamily="34" charset="0"/>
        </a:defRPr>
      </a:lvl2pPr>
      <a:lvl3pPr marL="1142971" indent="-228594" algn="l" rtl="0" eaLnBrk="1" fontAlgn="base" hangingPunct="1">
        <a:spcBef>
          <a:spcPct val="20000"/>
        </a:spcBef>
        <a:spcAft>
          <a:spcPct val="0"/>
        </a:spcAft>
        <a:buClr>
          <a:srgbClr val="87C1C3"/>
        </a:buClr>
        <a:buSzPct val="85000"/>
        <a:buFont typeface="Wingdings" pitchFamily="2" charset="2"/>
        <a:buChar char="§"/>
        <a:defRPr sz="1600" b="0" i="0">
          <a:solidFill>
            <a:schemeClr val="tx2"/>
          </a:solidFill>
          <a:latin typeface="Calibri" panose="020F0502020204030204" pitchFamily="34" charset="0"/>
          <a:ea typeface="+mn-ea"/>
          <a:cs typeface="Calibri" pitchFamily="34" charset="0"/>
        </a:defRPr>
      </a:lvl3pPr>
      <a:lvl4pPr marL="1600160" indent="-228594" algn="l" rtl="0" eaLnBrk="1" fontAlgn="base" hangingPunct="1">
        <a:spcBef>
          <a:spcPct val="20000"/>
        </a:spcBef>
        <a:spcAft>
          <a:spcPct val="0"/>
        </a:spcAft>
        <a:buClr>
          <a:schemeClr val="accent1"/>
        </a:buClr>
        <a:buChar char="•"/>
        <a:defRPr sz="1400" b="0" i="0">
          <a:solidFill>
            <a:schemeClr val="tx2"/>
          </a:solidFill>
          <a:latin typeface="Calibri" panose="020F0502020204030204" pitchFamily="34" charset="0"/>
          <a:ea typeface="+mn-ea"/>
          <a:cs typeface="Calibri" pitchFamily="34" charset="0"/>
        </a:defRPr>
      </a:lvl4pPr>
      <a:lvl5pPr marL="2057349" indent="-228594" algn="l" rtl="0" eaLnBrk="1" fontAlgn="base" hangingPunct="1">
        <a:spcBef>
          <a:spcPct val="20000"/>
        </a:spcBef>
        <a:spcAft>
          <a:spcPct val="0"/>
        </a:spcAft>
        <a:buClr>
          <a:schemeClr val="accent1"/>
        </a:buClr>
        <a:buFont typeface="Arial" panose="020B0604020202020204" pitchFamily="34" charset="0"/>
        <a:buChar char="•"/>
        <a:defRPr sz="1400" b="0" i="0">
          <a:solidFill>
            <a:schemeClr val="tx2"/>
          </a:solidFill>
          <a:latin typeface="Calibri" panose="020F0502020204030204" pitchFamily="34" charset="0"/>
          <a:ea typeface="+mn-ea"/>
          <a:cs typeface="Calibri" pitchFamily="34" charset="0"/>
        </a:defRPr>
      </a:lvl5pPr>
      <a:lvl6pPr marL="2514537" indent="-228594" algn="l" rtl="0" eaLnBrk="1" fontAlgn="base" hangingPunct="1">
        <a:spcBef>
          <a:spcPct val="20000"/>
        </a:spcBef>
        <a:spcAft>
          <a:spcPct val="0"/>
        </a:spcAft>
        <a:buFont typeface="Arial" charset="0"/>
        <a:buChar char="–"/>
        <a:defRPr>
          <a:solidFill>
            <a:schemeClr val="tx1"/>
          </a:solidFill>
          <a:latin typeface="+mn-lt"/>
          <a:ea typeface="+mn-ea"/>
        </a:defRPr>
      </a:lvl6pPr>
      <a:lvl7pPr marL="2971726" indent="-228594" algn="l" rtl="0" eaLnBrk="1" fontAlgn="base" hangingPunct="1">
        <a:spcBef>
          <a:spcPct val="20000"/>
        </a:spcBef>
        <a:spcAft>
          <a:spcPct val="0"/>
        </a:spcAft>
        <a:buFont typeface="Arial" charset="0"/>
        <a:buChar char="–"/>
        <a:defRPr>
          <a:solidFill>
            <a:schemeClr val="tx1"/>
          </a:solidFill>
          <a:latin typeface="+mn-lt"/>
          <a:ea typeface="+mn-ea"/>
        </a:defRPr>
      </a:lvl7pPr>
      <a:lvl8pPr marL="3428914" indent="-228594" algn="l" rtl="0" eaLnBrk="1" fontAlgn="base" hangingPunct="1">
        <a:spcBef>
          <a:spcPct val="20000"/>
        </a:spcBef>
        <a:spcAft>
          <a:spcPct val="0"/>
        </a:spcAft>
        <a:buFont typeface="Arial" charset="0"/>
        <a:buChar char="–"/>
        <a:defRPr>
          <a:solidFill>
            <a:schemeClr val="tx1"/>
          </a:solidFill>
          <a:latin typeface="+mn-lt"/>
          <a:ea typeface="+mn-ea"/>
        </a:defRPr>
      </a:lvl8pPr>
      <a:lvl9pPr marL="3886103" indent="-228594" algn="l" rtl="0" eaLnBrk="1" fontAlgn="base" hangingPunct="1">
        <a:spcBef>
          <a:spcPct val="20000"/>
        </a:spcBef>
        <a:spcAft>
          <a:spcPct val="0"/>
        </a:spcAft>
        <a:buFont typeface="Arial" charset="0"/>
        <a:buChar char="–"/>
        <a:defRPr>
          <a:solidFill>
            <a:schemeClr val="tx1"/>
          </a:solidFill>
          <a:latin typeface="+mn-lt"/>
          <a:ea typeface="+mn-ea"/>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customXml" Target="../../customXml/item1.xml"/><Relationship Id="rId1" Type="http://schemas.openxmlformats.org/officeDocument/2006/relationships/customXml" Target="../../customXml/item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mailto:marty.Lienau@claconnect.com" TargetMode="External"/><Relationship Id="rId2" Type="http://schemas.openxmlformats.org/officeDocument/2006/relationships/hyperlink" Target="mailto:Craig.popenhagen@claconnect.co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36894C3F-B788-D478-200A-E58241597270}"/>
              </a:ext>
            </a:extLst>
          </p:cNvPr>
          <p:cNvSpPr>
            <a:spLocks noGrp="1"/>
          </p:cNvSpPr>
          <p:nvPr>
            <p:ph type="subTitle" idx="1"/>
          </p:nvPr>
        </p:nvSpPr>
        <p:spPr/>
        <p:txBody>
          <a:bodyPr/>
          <a:lstStyle/>
          <a:p>
            <a:r>
              <a:rPr lang="en-US" dirty="0"/>
              <a:t>September 2023</a:t>
            </a:r>
          </a:p>
        </p:txBody>
      </p:sp>
      <p:sp>
        <p:nvSpPr>
          <p:cNvPr id="6" name="Title 5">
            <a:extLst>
              <a:ext uri="{FF2B5EF4-FFF2-40B4-BE49-F238E27FC236}">
                <a16:creationId xmlns:a16="http://schemas.microsoft.com/office/drawing/2014/main" id="{8D49F7DD-C651-8029-A3E1-9F5C18F39DC7}"/>
              </a:ext>
            </a:extLst>
          </p:cNvPr>
          <p:cNvSpPr>
            <a:spLocks noGrp="1"/>
          </p:cNvSpPr>
          <p:nvPr>
            <p:ph type="title"/>
          </p:nvPr>
        </p:nvSpPr>
        <p:spPr/>
        <p:txBody>
          <a:bodyPr/>
          <a:lstStyle/>
          <a:p>
            <a:r>
              <a:rPr lang="en-US" dirty="0"/>
              <a:t>Destination Medical Center Corporation</a:t>
            </a:r>
          </a:p>
        </p:txBody>
      </p:sp>
    </p:spTree>
    <p:custDataLst>
      <p:custData r:id="rId1"/>
      <p:custData r:id="rId2"/>
    </p:custDataLst>
    <p:extLst>
      <p:ext uri="{BB962C8B-B14F-4D97-AF65-F5344CB8AC3E}">
        <p14:creationId xmlns:p14="http://schemas.microsoft.com/office/powerpoint/2010/main" val="15901383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F8E24598-D429-A34B-B4A6-5808099B37D3}" type="slidenum">
              <a:rPr lang="en-US" smtClean="0"/>
              <a:pPr/>
              <a:t>2</a:t>
            </a:fld>
            <a:endParaRPr lang="en-US" dirty="0"/>
          </a:p>
        </p:txBody>
      </p:sp>
      <p:sp>
        <p:nvSpPr>
          <p:cNvPr id="2" name="Title 1"/>
          <p:cNvSpPr>
            <a:spLocks noGrp="1"/>
          </p:cNvSpPr>
          <p:nvPr>
            <p:ph type="title"/>
          </p:nvPr>
        </p:nvSpPr>
        <p:spPr/>
        <p:txBody>
          <a:bodyPr/>
          <a:lstStyle/>
          <a:p>
            <a:r>
              <a:rPr lang="en-US" dirty="0"/>
              <a:t>IRS Form 990	</a:t>
            </a:r>
          </a:p>
        </p:txBody>
      </p:sp>
      <p:sp>
        <p:nvSpPr>
          <p:cNvPr id="3" name="Content Placeholder 2"/>
          <p:cNvSpPr>
            <a:spLocks noGrp="1"/>
          </p:cNvSpPr>
          <p:nvPr>
            <p:ph idx="1"/>
          </p:nvPr>
        </p:nvSpPr>
        <p:spPr/>
        <p:txBody>
          <a:bodyPr/>
          <a:lstStyle/>
          <a:p>
            <a:endParaRPr lang="en-US" sz="1500" dirty="0"/>
          </a:p>
          <a:p>
            <a:r>
              <a:rPr lang="en-US" sz="1500" dirty="0"/>
              <a:t>Financial information reconciles to DMCC’s audited financial statements</a:t>
            </a:r>
          </a:p>
          <a:p>
            <a:endParaRPr lang="en-US" sz="1500" dirty="0"/>
          </a:p>
          <a:p>
            <a:r>
              <a:rPr lang="en-US" sz="1500" dirty="0"/>
              <a:t>Part III (page 3) – statement of DMCC’s organizational purpose</a:t>
            </a:r>
          </a:p>
          <a:p>
            <a:endParaRPr lang="en-US" sz="1500" dirty="0"/>
          </a:p>
          <a:p>
            <a:r>
              <a:rPr lang="en-US" sz="1500" dirty="0"/>
              <a:t>Part VI (page 7) – governance</a:t>
            </a:r>
          </a:p>
          <a:p>
            <a:endParaRPr lang="en-US" sz="1500" dirty="0"/>
          </a:p>
          <a:p>
            <a:r>
              <a:rPr lang="en-US" sz="1500" dirty="0"/>
              <a:t>Part VII (page 8) – board members</a:t>
            </a:r>
          </a:p>
          <a:p>
            <a:endParaRPr lang="en-US" sz="1500" dirty="0"/>
          </a:p>
          <a:p>
            <a:r>
              <a:rPr lang="en-US" sz="1500" dirty="0"/>
              <a:t>Part VIII (page 10) – no unrelated business income</a:t>
            </a:r>
          </a:p>
          <a:p>
            <a:endParaRPr lang="en-US" sz="1500" dirty="0"/>
          </a:p>
        </p:txBody>
      </p:sp>
    </p:spTree>
    <p:extLst>
      <p:ext uri="{BB962C8B-B14F-4D97-AF65-F5344CB8AC3E}">
        <p14:creationId xmlns:p14="http://schemas.microsoft.com/office/powerpoint/2010/main" val="24335284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F8E24598-D429-A34B-B4A6-5808099B37D3}" type="slidenum">
              <a:rPr lang="en-US" smtClean="0"/>
              <a:pPr/>
              <a:t>3</a:t>
            </a:fld>
            <a:endParaRPr lang="en-US" dirty="0"/>
          </a:p>
        </p:txBody>
      </p:sp>
      <p:sp>
        <p:nvSpPr>
          <p:cNvPr id="2" name="Title 1"/>
          <p:cNvSpPr>
            <a:spLocks noGrp="1"/>
          </p:cNvSpPr>
          <p:nvPr>
            <p:ph type="title"/>
          </p:nvPr>
        </p:nvSpPr>
        <p:spPr/>
        <p:txBody>
          <a:bodyPr/>
          <a:lstStyle/>
          <a:p>
            <a:r>
              <a:rPr lang="en-US" dirty="0"/>
              <a:t>IRS Form 990</a:t>
            </a:r>
          </a:p>
        </p:txBody>
      </p:sp>
      <p:sp>
        <p:nvSpPr>
          <p:cNvPr id="3" name="Content Placeholder 2"/>
          <p:cNvSpPr>
            <a:spLocks noGrp="1"/>
          </p:cNvSpPr>
          <p:nvPr>
            <p:ph idx="1"/>
          </p:nvPr>
        </p:nvSpPr>
        <p:spPr/>
        <p:txBody>
          <a:bodyPr/>
          <a:lstStyle/>
          <a:p>
            <a:endParaRPr lang="en-US" dirty="0">
              <a:solidFill>
                <a:schemeClr val="tx1"/>
              </a:solidFill>
            </a:endParaRPr>
          </a:p>
          <a:p>
            <a:r>
              <a:rPr lang="en-US" dirty="0">
                <a:solidFill>
                  <a:schemeClr val="tx1"/>
                </a:solidFill>
              </a:rPr>
              <a:t>Schedule B (page 23) – contributors</a:t>
            </a:r>
          </a:p>
          <a:p>
            <a:endParaRPr lang="en-US" dirty="0"/>
          </a:p>
          <a:p>
            <a:r>
              <a:rPr lang="en-US" dirty="0">
                <a:solidFill>
                  <a:schemeClr val="tx1"/>
                </a:solidFill>
              </a:rPr>
              <a:t>Schedule R (page 33) – related organizations</a:t>
            </a:r>
          </a:p>
          <a:p>
            <a:endParaRPr lang="en-US" dirty="0">
              <a:solidFill>
                <a:schemeClr val="tx1"/>
              </a:solidFill>
            </a:endParaRPr>
          </a:p>
          <a:p>
            <a:r>
              <a:rPr lang="en-US" dirty="0"/>
              <a:t>Filing deadline is November 15, 2023</a:t>
            </a:r>
          </a:p>
          <a:p>
            <a:endParaRPr lang="en-US" dirty="0"/>
          </a:p>
        </p:txBody>
      </p:sp>
    </p:spTree>
    <p:extLst>
      <p:ext uri="{BB962C8B-B14F-4D97-AF65-F5344CB8AC3E}">
        <p14:creationId xmlns:p14="http://schemas.microsoft.com/office/powerpoint/2010/main" val="42207099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F8E24598-D429-A34B-B4A6-5808099B37D3}" type="slidenum">
              <a:rPr lang="en-US" smtClean="0"/>
              <a:pPr/>
              <a:t>4</a:t>
            </a:fld>
            <a:endParaRPr lang="en-US" dirty="0"/>
          </a:p>
        </p:txBody>
      </p:sp>
      <p:sp>
        <p:nvSpPr>
          <p:cNvPr id="2" name="Title 1"/>
          <p:cNvSpPr>
            <a:spLocks noGrp="1"/>
          </p:cNvSpPr>
          <p:nvPr>
            <p:ph type="title"/>
          </p:nvPr>
        </p:nvSpPr>
        <p:spPr>
          <a:xfrm>
            <a:off x="0" y="130107"/>
            <a:ext cx="5699171" cy="571151"/>
          </a:xfrm>
        </p:spPr>
        <p:txBody>
          <a:bodyPr/>
          <a:lstStyle/>
          <a:p>
            <a:r>
              <a:rPr lang="en-US" sz="2400" dirty="0"/>
              <a:t>MN Charitable Organization Annual Report</a:t>
            </a:r>
          </a:p>
        </p:txBody>
      </p:sp>
      <p:sp>
        <p:nvSpPr>
          <p:cNvPr id="3" name="Content Placeholder 2"/>
          <p:cNvSpPr>
            <a:spLocks noGrp="1"/>
          </p:cNvSpPr>
          <p:nvPr>
            <p:ph idx="1"/>
          </p:nvPr>
        </p:nvSpPr>
        <p:spPr>
          <a:xfrm>
            <a:off x="226956" y="1299135"/>
            <a:ext cx="6288145" cy="2922821"/>
          </a:xfrm>
        </p:spPr>
        <p:txBody>
          <a:bodyPr/>
          <a:lstStyle/>
          <a:p>
            <a:r>
              <a:rPr lang="en-US" sz="1350" dirty="0"/>
              <a:t>Filed with Minnesota Attorney General’s Office Charities Division</a:t>
            </a:r>
          </a:p>
          <a:p>
            <a:endParaRPr lang="en-US" sz="1350" dirty="0"/>
          </a:p>
          <a:p>
            <a:r>
              <a:rPr lang="en-US" sz="1350" dirty="0"/>
              <a:t>No changes in tax-exempt </a:t>
            </a:r>
            <a:r>
              <a:rPr lang="en-US" sz="1350" dirty="0">
                <a:solidFill>
                  <a:schemeClr val="tx1"/>
                </a:solidFill>
              </a:rPr>
              <a:t>status (page 1)</a:t>
            </a:r>
          </a:p>
          <a:p>
            <a:endParaRPr lang="en-US" sz="1350" dirty="0">
              <a:solidFill>
                <a:schemeClr val="tx1"/>
              </a:solidFill>
            </a:endParaRPr>
          </a:p>
          <a:p>
            <a:r>
              <a:rPr lang="en-US" sz="1350" dirty="0"/>
              <a:t>No changes </a:t>
            </a:r>
            <a:r>
              <a:rPr lang="en-US" sz="1350" dirty="0">
                <a:solidFill>
                  <a:schemeClr val="tx1"/>
                </a:solidFill>
              </a:rPr>
              <a:t>in organizational purpose or programs (page 1)</a:t>
            </a:r>
          </a:p>
          <a:p>
            <a:endParaRPr lang="en-US" sz="1350" dirty="0">
              <a:solidFill>
                <a:schemeClr val="tx1"/>
              </a:solidFill>
            </a:endParaRPr>
          </a:p>
          <a:p>
            <a:r>
              <a:rPr lang="en-US" sz="1350" dirty="0">
                <a:solidFill>
                  <a:schemeClr val="tx1"/>
                </a:solidFill>
              </a:rPr>
              <a:t>No changes in abili</a:t>
            </a:r>
            <a:r>
              <a:rPr lang="en-US" sz="1350" dirty="0"/>
              <a:t>ty to </a:t>
            </a:r>
            <a:r>
              <a:rPr lang="en-US" sz="1350" dirty="0">
                <a:solidFill>
                  <a:schemeClr val="tx1"/>
                </a:solidFill>
              </a:rPr>
              <a:t>solicit contributions (page 2)</a:t>
            </a:r>
          </a:p>
          <a:p>
            <a:endParaRPr lang="en-US" sz="1350" dirty="0">
              <a:solidFill>
                <a:schemeClr val="tx1"/>
              </a:solidFill>
            </a:endParaRPr>
          </a:p>
          <a:p>
            <a:r>
              <a:rPr lang="en-US" sz="1350" dirty="0">
                <a:solidFill>
                  <a:schemeClr val="tx1"/>
                </a:solidFill>
              </a:rPr>
              <a:t>No compensation paid in excess of $100,000 (page 2)</a:t>
            </a:r>
          </a:p>
          <a:p>
            <a:endParaRPr lang="en-US" sz="1350" dirty="0">
              <a:solidFill>
                <a:schemeClr val="tx1"/>
              </a:solidFill>
            </a:endParaRPr>
          </a:p>
          <a:p>
            <a:r>
              <a:rPr lang="en-US" sz="1350" dirty="0"/>
              <a:t>Filing deadline November 15, 2023</a:t>
            </a:r>
          </a:p>
        </p:txBody>
      </p:sp>
    </p:spTree>
    <p:extLst>
      <p:ext uri="{BB962C8B-B14F-4D97-AF65-F5344CB8AC3E}">
        <p14:creationId xmlns:p14="http://schemas.microsoft.com/office/powerpoint/2010/main" val="34255814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F8E24598-D429-A34B-B4A6-5808099B37D3}" type="slidenum">
              <a:rPr lang="en-US" smtClean="0"/>
              <a:pPr/>
              <a:t>5</a:t>
            </a:fld>
            <a:endParaRPr lang="en-US" dirty="0"/>
          </a:p>
        </p:txBody>
      </p:sp>
      <p:sp>
        <p:nvSpPr>
          <p:cNvPr id="2" name="Title 1"/>
          <p:cNvSpPr>
            <a:spLocks noGrp="1"/>
          </p:cNvSpPr>
          <p:nvPr>
            <p:ph type="title"/>
          </p:nvPr>
        </p:nvSpPr>
        <p:spPr>
          <a:xfrm>
            <a:off x="34537" y="851224"/>
            <a:ext cx="6777400" cy="383771"/>
          </a:xfrm>
        </p:spPr>
        <p:txBody>
          <a:bodyPr/>
          <a:lstStyle/>
          <a:p>
            <a:r>
              <a:rPr lang="en-US" dirty="0"/>
              <a:t>Minnesota Non-profit Corporation Annual Renewal</a:t>
            </a:r>
          </a:p>
        </p:txBody>
      </p:sp>
      <p:sp>
        <p:nvSpPr>
          <p:cNvPr id="3" name="Content Placeholder 2"/>
          <p:cNvSpPr>
            <a:spLocks noGrp="1"/>
          </p:cNvSpPr>
          <p:nvPr>
            <p:ph idx="1"/>
          </p:nvPr>
        </p:nvSpPr>
        <p:spPr>
          <a:xfrm>
            <a:off x="197353" y="1234996"/>
            <a:ext cx="6317747" cy="2986961"/>
          </a:xfrm>
        </p:spPr>
        <p:txBody>
          <a:bodyPr/>
          <a:lstStyle/>
          <a:p>
            <a:endParaRPr lang="en-US" sz="1650" dirty="0"/>
          </a:p>
          <a:p>
            <a:r>
              <a:rPr lang="en-US" sz="1650" dirty="0"/>
              <a:t>Filed online with Minnesota Secretary of State</a:t>
            </a:r>
          </a:p>
          <a:p>
            <a:endParaRPr lang="en-US" sz="1650" dirty="0"/>
          </a:p>
          <a:p>
            <a:r>
              <a:rPr lang="en-US" sz="1650" dirty="0"/>
              <a:t>In good standing through December 31, 2023</a:t>
            </a:r>
          </a:p>
          <a:p>
            <a:endParaRPr lang="en-US" sz="1650" dirty="0"/>
          </a:p>
          <a:p>
            <a:r>
              <a:rPr lang="en-US" sz="1650" dirty="0"/>
              <a:t>Annual renewal to be filed (online) for 2024</a:t>
            </a:r>
          </a:p>
        </p:txBody>
      </p:sp>
    </p:spTree>
    <p:extLst>
      <p:ext uri="{BB962C8B-B14F-4D97-AF65-F5344CB8AC3E}">
        <p14:creationId xmlns:p14="http://schemas.microsoft.com/office/powerpoint/2010/main" val="27790839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F8E24598-D429-A34B-B4A6-5808099B37D3}" type="slidenum">
              <a:rPr lang="en-US" smtClean="0"/>
              <a:pPr/>
              <a:t>6</a:t>
            </a:fld>
            <a:endParaRPr lang="en-US" dirty="0"/>
          </a:p>
        </p:txBody>
      </p:sp>
      <p:sp>
        <p:nvSpPr>
          <p:cNvPr id="3" name="Content Placeholder 2"/>
          <p:cNvSpPr>
            <a:spLocks noGrp="1"/>
          </p:cNvSpPr>
          <p:nvPr>
            <p:ph idx="1"/>
          </p:nvPr>
        </p:nvSpPr>
        <p:spPr/>
        <p:txBody>
          <a:bodyPr/>
          <a:lstStyle/>
          <a:p>
            <a:endParaRPr lang="en-US" dirty="0"/>
          </a:p>
          <a:p>
            <a:pPr algn="ctr">
              <a:buNone/>
            </a:pPr>
            <a:r>
              <a:rPr lang="en-US" altLang="en-US" b="1" dirty="0">
                <a:solidFill>
                  <a:srgbClr val="000000"/>
                </a:solidFill>
              </a:rPr>
              <a:t>Thank you for engaging us to serve you!</a:t>
            </a:r>
          </a:p>
          <a:p>
            <a:pPr>
              <a:buNone/>
            </a:pPr>
            <a:endParaRPr lang="en-US" altLang="en-US" b="1" dirty="0">
              <a:solidFill>
                <a:srgbClr val="000000"/>
              </a:solidFill>
            </a:endParaRPr>
          </a:p>
          <a:p>
            <a:pPr>
              <a:buNone/>
            </a:pPr>
            <a:r>
              <a:rPr lang="en-US" altLang="en-US" sz="1350" b="1" dirty="0">
                <a:solidFill>
                  <a:srgbClr val="000000"/>
                </a:solidFill>
              </a:rPr>
              <a:t>Contact Information:</a:t>
            </a:r>
          </a:p>
          <a:p>
            <a:pPr>
              <a:buNone/>
            </a:pPr>
            <a:r>
              <a:rPr lang="en-US" altLang="en-US" sz="1125" b="1" dirty="0">
                <a:solidFill>
                  <a:srgbClr val="000000"/>
                </a:solidFill>
              </a:rPr>
              <a:t>Craig Popenhagen, Principal		Katherine Lutzke, Director</a:t>
            </a:r>
          </a:p>
          <a:p>
            <a:pPr>
              <a:buNone/>
            </a:pPr>
            <a:r>
              <a:rPr lang="en-US" altLang="en-US" sz="1125" b="1" dirty="0">
                <a:solidFill>
                  <a:srgbClr val="000000"/>
                </a:solidFill>
              </a:rPr>
              <a:t>507-280-2327				507-280-2314</a:t>
            </a:r>
          </a:p>
          <a:p>
            <a:pPr>
              <a:buNone/>
            </a:pPr>
            <a:r>
              <a:rPr lang="en-US" altLang="en-US" sz="900" b="1" dirty="0">
                <a:solidFill>
                  <a:srgbClr val="000000"/>
                </a:solidFill>
                <a:hlinkClick r:id="rId2"/>
              </a:rPr>
              <a:t>Craig.popenhagen@claconnect.com</a:t>
            </a:r>
            <a:r>
              <a:rPr lang="en-US" altLang="en-US" sz="900" b="1" dirty="0">
                <a:solidFill>
                  <a:srgbClr val="000000"/>
                </a:solidFill>
              </a:rPr>
              <a:t>                                   </a:t>
            </a:r>
            <a:r>
              <a:rPr lang="en-US" altLang="en-US" sz="900" b="1" dirty="0">
                <a:solidFill>
                  <a:srgbClr val="000000"/>
                </a:solidFill>
                <a:hlinkClick r:id="rId3"/>
              </a:rPr>
              <a:t>katherine.lutzke@claconnect.com</a:t>
            </a:r>
            <a:r>
              <a:rPr lang="en-US" altLang="en-US" sz="900" b="1" dirty="0">
                <a:solidFill>
                  <a:srgbClr val="000000"/>
                </a:solidFill>
              </a:rPr>
              <a:t> </a:t>
            </a:r>
          </a:p>
          <a:p>
            <a:pPr>
              <a:buNone/>
            </a:pPr>
            <a:endParaRPr lang="en-US" altLang="en-US" sz="1125" b="1" dirty="0">
              <a:solidFill>
                <a:srgbClr val="000000"/>
              </a:solidFill>
            </a:endParaRPr>
          </a:p>
          <a:p>
            <a:pPr>
              <a:buNone/>
            </a:pPr>
            <a:endParaRPr lang="en-US" altLang="en-US" b="1" dirty="0">
              <a:solidFill>
                <a:srgbClr val="000000"/>
              </a:solidFill>
            </a:endParaRPr>
          </a:p>
          <a:p>
            <a:pPr algn="ctr">
              <a:buNone/>
            </a:pPr>
            <a:r>
              <a:rPr lang="en-US" altLang="en-US" sz="5400" b="1" dirty="0">
                <a:solidFill>
                  <a:srgbClr val="000000"/>
                </a:solidFill>
              </a:rPr>
              <a:t> </a:t>
            </a:r>
          </a:p>
          <a:p>
            <a:endParaRPr lang="en-US" dirty="0"/>
          </a:p>
        </p:txBody>
      </p:sp>
    </p:spTree>
    <p:extLst>
      <p:ext uri="{BB962C8B-B14F-4D97-AF65-F5344CB8AC3E}">
        <p14:creationId xmlns:p14="http://schemas.microsoft.com/office/powerpoint/2010/main" val="1082601794"/>
      </p:ext>
    </p:extLst>
  </p:cSld>
  <p:clrMapOvr>
    <a:masterClrMapping/>
  </p:clrMapOvr>
</p:sld>
</file>

<file path=ppt/theme/theme1.xml><?xml version="1.0" encoding="utf-8"?>
<a:theme xmlns:a="http://schemas.openxmlformats.org/drawingml/2006/main" name="2_CLA Standard Powerpoint Template">
  <a:themeElements>
    <a:clrScheme name="CLA Color Palette">
      <a:dk1>
        <a:srgbClr val="414142"/>
      </a:dk1>
      <a:lt1>
        <a:srgbClr val="FFFFFF"/>
      </a:lt1>
      <a:dk2>
        <a:srgbClr val="414142"/>
      </a:dk2>
      <a:lt2>
        <a:srgbClr val="DAD8D7"/>
      </a:lt2>
      <a:accent1>
        <a:srgbClr val="2E334E"/>
      </a:accent1>
      <a:accent2>
        <a:srgbClr val="7DD2D3"/>
      </a:accent2>
      <a:accent3>
        <a:srgbClr val="E2E868"/>
      </a:accent3>
      <a:accent4>
        <a:srgbClr val="EE5340"/>
      </a:accent4>
      <a:accent5>
        <a:srgbClr val="FBC55A"/>
      </a:accent5>
      <a:accent6>
        <a:srgbClr val="DAD8D7"/>
      </a:accent6>
      <a:hlink>
        <a:srgbClr val="5CB8B2"/>
      </a:hlink>
      <a:folHlink>
        <a:srgbClr val="5CB8B2"/>
      </a:folHlink>
    </a:clrScheme>
    <a:fontScheme name="CLA">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000000"/>
        </a:dk1>
        <a:lt1>
          <a:srgbClr val="DBD4C5"/>
        </a:lt1>
        <a:dk2>
          <a:srgbClr val="FFFFFF"/>
        </a:dk2>
        <a:lt2>
          <a:srgbClr val="323232"/>
        </a:lt2>
        <a:accent1>
          <a:srgbClr val="A78F91"/>
        </a:accent1>
        <a:accent2>
          <a:srgbClr val="B55341"/>
        </a:accent2>
        <a:accent3>
          <a:srgbClr val="EAE6DF"/>
        </a:accent3>
        <a:accent4>
          <a:srgbClr val="000000"/>
        </a:accent4>
        <a:accent5>
          <a:srgbClr val="D0C6C7"/>
        </a:accent5>
        <a:accent6>
          <a:srgbClr val="A44A3A"/>
        </a:accent6>
        <a:hlink>
          <a:srgbClr val="5D87A1"/>
        </a:hlink>
        <a:folHlink>
          <a:srgbClr val="909859"/>
        </a:folHlink>
      </a:clrScheme>
      <a:clrMap bg1="lt1" tx1="dk1" bg2="lt2" tx2="dk2" accent1="accent1" accent2="accent2" accent3="accent3" accent4="accent4" accent5="accent5" accent6="accent6" hlink="hlink" folHlink="folHlink"/>
    </a:extraClrScheme>
    <a:extraClrScheme>
      <a:clrScheme name="Blank Presentation 14">
        <a:dk1>
          <a:srgbClr val="000000"/>
        </a:dk1>
        <a:lt1>
          <a:srgbClr val="DBD4C5"/>
        </a:lt1>
        <a:dk2>
          <a:srgbClr val="FFFFFF"/>
        </a:dk2>
        <a:lt2>
          <a:srgbClr val="ED6F1E"/>
        </a:lt2>
        <a:accent1>
          <a:srgbClr val="A78F91"/>
        </a:accent1>
        <a:accent2>
          <a:srgbClr val="B55341"/>
        </a:accent2>
        <a:accent3>
          <a:srgbClr val="EAE6DF"/>
        </a:accent3>
        <a:accent4>
          <a:srgbClr val="000000"/>
        </a:accent4>
        <a:accent5>
          <a:srgbClr val="D0C6C7"/>
        </a:accent5>
        <a:accent6>
          <a:srgbClr val="A44A3A"/>
        </a:accent6>
        <a:hlink>
          <a:srgbClr val="5D87A1"/>
        </a:hlink>
        <a:folHlink>
          <a:srgbClr val="909859"/>
        </a:folHlink>
      </a:clrScheme>
      <a:clrMap bg1="lt1" tx1="dk1" bg2="lt2" tx2="dk2" accent1="accent1" accent2="accent2" accent3="accent3" accent4="accent4" accent5="accent5" accent6="accent6" hlink="hlink" folHlink="folHlink"/>
    </a:extraClrScheme>
    <a:extraClrScheme>
      <a:clrScheme name="Blank Presentation 15">
        <a:dk1>
          <a:srgbClr val="000000"/>
        </a:dk1>
        <a:lt1>
          <a:srgbClr val="DBD4C5"/>
        </a:lt1>
        <a:dk2>
          <a:srgbClr val="FFFFFF"/>
        </a:dk2>
        <a:lt2>
          <a:srgbClr val="ED6F1E"/>
        </a:lt2>
        <a:accent1>
          <a:srgbClr val="A78F91"/>
        </a:accent1>
        <a:accent2>
          <a:srgbClr val="B55341"/>
        </a:accent2>
        <a:accent3>
          <a:srgbClr val="EAE6DF"/>
        </a:accent3>
        <a:accent4>
          <a:srgbClr val="000000"/>
        </a:accent4>
        <a:accent5>
          <a:srgbClr val="D0C6C7"/>
        </a:accent5>
        <a:accent6>
          <a:srgbClr val="A44A3A"/>
        </a:accent6>
        <a:hlink>
          <a:srgbClr val="5D87A1"/>
        </a:hlink>
        <a:folHlink>
          <a:srgbClr val="9EA374"/>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LA-Standard" id="{E449B996-7CFD-46CD-9145-BD7E01251CE0}" vid="{CC3E39E1-FB2B-4FC6-93C0-AA5E0E0468C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TemplafySlideTemplateConfiguration><![CDATA[{"slideVersion":1,"isValidatorEnabled":false,"isLocked":false,"elementsMetadata":[],"slideId":"638212526523706759","enableDocumentContentUpdater":false,"version":"2.0"}]]></TemplafySlideTemplateConfiguration>
</file>

<file path=customXml/item2.xml><?xml version="1.0" encoding="utf-8"?>
<TemplafySlideFormConfiguration><![CDATA[{"formFields":[],"formDataEntries":[]}]]></TemplafySlideFormConfiguration>
</file>

<file path=customXml/item3.xml><?xml version="1.0" encoding="utf-8"?>
<TemplafyTemplateConfiguration><![CDATA[{"elementsMetadata":[],"transformationConfigurations":[],"templateName":"CLA-Standard Template 2023","templateDescription":"","enableDocumentContentUpdater":false,"version":"2.0"}]]></TemplafyTemplateConfiguration>
</file>

<file path=customXml/item4.xml><?xml version="1.0" encoding="utf-8"?>
<TemplafyFormConfiguration><![CDATA[{"formFields":[],"formDataEntries":[]}]]></TemplafyFormConfiguration>
</file>

<file path=customXml/itemProps1.xml><?xml version="1.0" encoding="utf-8"?>
<ds:datastoreItem xmlns:ds="http://schemas.openxmlformats.org/officeDocument/2006/customXml" ds:itemID="{88B7EFAE-1F48-4718-AEB4-87D1FD6966ED}">
  <ds:schemaRefs/>
</ds:datastoreItem>
</file>

<file path=customXml/itemProps2.xml><?xml version="1.0" encoding="utf-8"?>
<ds:datastoreItem xmlns:ds="http://schemas.openxmlformats.org/officeDocument/2006/customXml" ds:itemID="{9017CC29-450B-4FDA-806C-7447297A642A}">
  <ds:schemaRefs/>
</ds:datastoreItem>
</file>

<file path=customXml/itemProps3.xml><?xml version="1.0" encoding="utf-8"?>
<ds:datastoreItem xmlns:ds="http://schemas.openxmlformats.org/officeDocument/2006/customXml" ds:itemID="{5941BA55-A362-4053-8AB7-CA775036D31A}">
  <ds:schemaRefs/>
</ds:datastoreItem>
</file>

<file path=customXml/itemProps4.xml><?xml version="1.0" encoding="utf-8"?>
<ds:datastoreItem xmlns:ds="http://schemas.openxmlformats.org/officeDocument/2006/customXml" ds:itemID="{0DEB77F6-E2CD-4A81-B16C-1E68E8A38602}">
  <ds:schemaRefs/>
</ds:datastoreItem>
</file>

<file path=docProps/app.xml><?xml version="1.0" encoding="utf-8"?>
<Properties xmlns="http://schemas.openxmlformats.org/officeDocument/2006/extended-properties" xmlns:vt="http://schemas.openxmlformats.org/officeDocument/2006/docPropsVTypes">
  <Template>CLA-Standard</Template>
  <TotalTime>17</TotalTime>
  <Words>225</Words>
  <Application>Microsoft Office PowerPoint</Application>
  <PresentationFormat>Custom</PresentationFormat>
  <Paragraphs>54</Paragraphs>
  <Slides>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Arial</vt:lpstr>
      <vt:lpstr>Arial Narrow</vt:lpstr>
      <vt:lpstr>Calibri</vt:lpstr>
      <vt:lpstr>Courier New</vt:lpstr>
      <vt:lpstr>Georgia</vt:lpstr>
      <vt:lpstr>Wingdings</vt:lpstr>
      <vt:lpstr>2_CLA Standard Powerpoint Template</vt:lpstr>
      <vt:lpstr>Destination Medical Center Corporation</vt:lpstr>
      <vt:lpstr>IRS Form 990 </vt:lpstr>
      <vt:lpstr>IRS Form 990</vt:lpstr>
      <vt:lpstr>MN Charitable Organization Annual Report</vt:lpstr>
      <vt:lpstr>Minnesota Non-profit Corporation Annual Renewal</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Michelle Meyer</dc:creator>
  <cp:lastModifiedBy>Popenhagen, Craig W.</cp:lastModifiedBy>
  <cp:revision>5</cp:revision>
  <cp:lastPrinted>2023-09-14T15:27:01Z</cp:lastPrinted>
  <dcterms:created xsi:type="dcterms:W3CDTF">2023-09-14T15:17:43Z</dcterms:created>
  <dcterms:modified xsi:type="dcterms:W3CDTF">2023-09-14T15:35:05Z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fyTimeStamp">
    <vt:lpwstr>2023-06-01T21:44:12</vt:lpwstr>
  </property>
  <property fmtid="{D5CDD505-2E9C-101B-9397-08002B2CF9AE}" pid="3" name="TemplafyTenantId">
    <vt:lpwstr>claconnect</vt:lpwstr>
  </property>
  <property fmtid="{D5CDD505-2E9C-101B-9397-08002B2CF9AE}" pid="4" name="TemplafyTemplateId">
    <vt:lpwstr>638048036054381194</vt:lpwstr>
  </property>
  <property fmtid="{D5CDD505-2E9C-101B-9397-08002B2CF9AE}" pid="5" name="TemplafyUserProfileId">
    <vt:lpwstr>638207022388254673</vt:lpwstr>
  </property>
  <property fmtid="{D5CDD505-2E9C-101B-9397-08002B2CF9AE}" pid="6" name="TemplafyLanguageCode">
    <vt:lpwstr>en-US</vt:lpwstr>
  </property>
  <property fmtid="{D5CDD505-2E9C-101B-9397-08002B2CF9AE}" pid="7" name="TemplafyFromBlank">
    <vt:bool>false</vt:bool>
  </property>
</Properties>
</file>