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600" r:id="rId5"/>
    <p:sldId id="691" r:id="rId6"/>
    <p:sldId id="693" r:id="rId7"/>
    <p:sldId id="695" r:id="rId8"/>
    <p:sldId id="692" r:id="rId9"/>
    <p:sldId id="680" r:id="rId10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tserrat-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wman, Jenna" initials="BJ" lastIdx="1" clrIdx="0">
    <p:extLst>
      <p:ext uri="{19B8F6BF-5375-455C-9EA6-DF929625EA0E}">
        <p15:presenceInfo xmlns:p15="http://schemas.microsoft.com/office/powerpoint/2012/main" userId="S-1-5-21-778269497-425424660-1848903544-16342" providerId="AD"/>
      </p:ext>
    </p:extLst>
  </p:cmAuthor>
  <p:cmAuthor id="2" name="Heyer, Heather" initials="HH" lastIdx="7" clrIdx="1">
    <p:extLst>
      <p:ext uri="{19B8F6BF-5375-455C-9EA6-DF929625EA0E}">
        <p15:presenceInfo xmlns:p15="http://schemas.microsoft.com/office/powerpoint/2012/main" userId="S-1-5-21-160629902-738142747-49120845-6701" providerId="AD"/>
      </p:ext>
    </p:extLst>
  </p:cmAuthor>
  <p:cmAuthor id="3" name="Amundson, Travis" initials="AT" lastIdx="1" clrIdx="2">
    <p:extLst>
      <p:ext uri="{19B8F6BF-5375-455C-9EA6-DF929625EA0E}">
        <p15:presenceInfo xmlns:p15="http://schemas.microsoft.com/office/powerpoint/2012/main" userId="S::tamundson@rochestermn.gov::674a7cfc-e317-43b7-b322-fcf9019e14da" providerId="AD"/>
      </p:ext>
    </p:extLst>
  </p:cmAuthor>
  <p:cmAuthor id="4" name="Zelms, Alison" initials="ZA" lastIdx="2" clrIdx="3">
    <p:extLst>
      <p:ext uri="{19B8F6BF-5375-455C-9EA6-DF929625EA0E}">
        <p15:presenceInfo xmlns:p15="http://schemas.microsoft.com/office/powerpoint/2012/main" userId="S::azelms@rochestermn.gov::99f19d2a-d8ef-4a64-97e9-75736876d4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AAF4A"/>
    <a:srgbClr val="0E7B76"/>
    <a:srgbClr val="1A333C"/>
    <a:srgbClr val="DAEAC7"/>
    <a:srgbClr val="00586F"/>
    <a:srgbClr val="75B2AF"/>
    <a:srgbClr val="CDDB34"/>
    <a:srgbClr val="35495E"/>
    <a:srgbClr val="033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CC683-050A-0AF9-0D03-CB1D4C858E7D}" v="955" dt="2022-06-06T19:20:17.769"/>
    <p1510:client id="{0251B55B-6C4F-DCBF-6892-A6C89F8980CF}" v="34" dt="2022-08-23T00:06:26.790"/>
    <p1510:client id="{03FAB47D-1951-D11B-EA48-4B0C85ED1F2B}" v="200" dt="2021-12-07T00:24:48.608"/>
    <p1510:client id="{0B857DCF-83CE-960E-32C9-742D1B202E87}" v="1" dt="2021-12-13T15:49:52.920"/>
    <p1510:client id="{0D00B268-63CC-5F6A-F10F-6BEF9CDD5999}" v="6" dt="2022-09-19T18:20:16.902"/>
    <p1510:client id="{12B624E2-C662-8C9D-393B-3F09E7960983}" v="575" dt="2021-11-01T18:39:39.491"/>
    <p1510:client id="{1F829EAA-7FCA-0B40-9ED6-1B8A96F13A75}" v="3" dt="2022-12-13T01:27:27.005"/>
    <p1510:client id="{207EACE0-1768-A05D-0EF5-FC87BADEFE26}" v="526" dt="2022-10-17T17:12:53.197"/>
    <p1510:client id="{214BBC46-9053-E3B9-F120-3285EF1AF362}" v="326" dt="2022-03-21T23:33:35.541"/>
    <p1510:client id="{27712954-3ED2-5879-4B90-D82E4EEEF3D0}" v="475" dt="2022-02-23T02:11:33.935"/>
    <p1510:client id="{2B681889-6B4F-C292-D1EA-3E0CFEF4FEE6}" v="1" dt="2022-01-19T14:52:15.667"/>
    <p1510:client id="{38D3D26E-89DE-4C1A-EA97-E2BDB7C4C3F1}" v="8" dt="2021-06-21T20:00:13.345"/>
    <p1510:client id="{38DB823F-42C4-9FF8-EE23-C0B2A1466B04}" v="517" dt="2022-02-07T15:22:18.555"/>
    <p1510:client id="{3ED5C79F-A012-C000-17A4-292AEE108174}" v="6" dt="2021-05-14T13:54:06.009"/>
    <p1510:client id="{474D1495-9DDA-84BE-7050-B6EE97B1F196}" v="1" dt="2022-08-22T19:12:10.321"/>
    <p1510:client id="{4C065E8A-718E-C7A3-43CB-2BC9A3F0F502}" v="5" dt="2021-08-16T23:06:08.922"/>
    <p1510:client id="{5080C170-D356-A7D0-39A5-BF48CBCBC353}" v="2" dt="2023-03-02T14:19:45.776"/>
    <p1510:client id="{513F8758-BACD-CA35-A8C1-A2DF9FEA30D7}" v="93" dt="2022-04-04T20:11:28.028"/>
    <p1510:client id="{52D1C89F-2062-C000-1BEB-467C049EBAA1}" v="11" dt="2021-05-17T15:20:43.837"/>
    <p1510:client id="{57CCC89F-3008-C000-1687-DF9F3886908D}" v="46" dt="2021-05-17T14:13:19.700"/>
    <p1510:client id="{5F226EEC-E383-E293-BBFF-E3066C5818B2}" v="2014" dt="2021-12-13T22:15:16.172"/>
    <p1510:client id="{626FEEE5-8B97-2B24-493F-7B0814214D0C}" v="22" dt="2022-01-03T14:48:41.966"/>
    <p1510:client id="{66A767CD-8B46-A53C-585D-4C52E7B3160E}" v="23" dt="2022-09-07T23:16:54.899"/>
    <p1510:client id="{6751C9E0-6A77-82C8-04D8-EFD5821C24F0}" v="2" dt="2022-08-01T23:59:51.420"/>
    <p1510:client id="{694A242B-6EE7-A5FE-B6A3-22B57B2CA89D}" v="317" dt="2022-04-18T17:45:43.668"/>
    <p1510:client id="{69CBC89F-3071-C000-1BEB-43F279511279}" v="14" dt="2021-05-17T13:39:39.383"/>
    <p1510:client id="{69D5217F-01B0-1F44-A307-8A0ECEB65366}" v="3" dt="2021-06-18T21:13:54.449"/>
    <p1510:client id="{6FB14BD1-98E2-9E8B-7C83-C4B82318F0DC}" v="166" dt="2021-08-16T16:36:25.998"/>
    <p1510:client id="{7008AA26-88D0-B1B8-ECC9-FE1F61FA775A}" v="120" dt="2021-08-30T21:39:34.557"/>
    <p1510:client id="{72065B62-F797-04DC-C7B7-41481CA3803C}" v="19" dt="2021-10-04T14:55:38.893"/>
    <p1510:client id="{75193B61-81C6-9A76-F24A-225A2758938E}" v="168" dt="2023-01-19T14:59:41.236"/>
    <p1510:client id="{78325615-8FF5-3E0B-91A1-3A6F567CD671}" v="44" dt="2022-12-05T19:58:01.505"/>
    <p1510:client id="{7A8F5C55-5252-CA4D-486A-824F4E82CD82}" v="20" dt="2023-02-28T22:24:06.957"/>
    <p1510:client id="{7AA27754-7732-852A-00A5-F2DD18A7EC46}" v="1027" dt="2022-11-02T21:21:20.738"/>
    <p1510:client id="{7D4CDA89-2C01-68DF-6746-4377708EF42E}" v="9" dt="2022-07-18T22:40:41.532"/>
    <p1510:client id="{7FD97E05-0139-B0AC-C493-F29288382306}" v="77" dt="2021-08-16T15:53:28.827"/>
    <p1510:client id="{87C9895C-F617-13B1-E080-D09C34C5D0B8}" v="446" dt="2022-03-21T19:58:45.428"/>
    <p1510:client id="{8EA008CC-AB77-ABC2-3656-AD08848B98AA}" v="5" dt="2021-08-27T15:33:16.181"/>
    <p1510:client id="{8F6CA9CE-1790-9589-08F3-449669684579}" v="14" dt="2021-12-02T16:23:29.962"/>
    <p1510:client id="{8FBD71DF-7C20-3F1C-F923-C138516512F9}" v="11" dt="2021-12-06T14:33:54.284"/>
    <p1510:client id="{8FC4A0ED-60A5-F6A2-D1B9-A3281D5E0CFB}" v="187" dt="2021-12-06T23:03:46.457"/>
    <p1510:client id="{926B09F8-B6D4-3014-1683-6A6C7E27F4DC}" v="410" dt="2022-09-07T19:53:52.566"/>
    <p1510:client id="{9A194975-0D10-EA4D-0C78-D6A70E5C2C18}" v="26" dt="2022-04-18T19:03:30.274"/>
    <p1510:client id="{9E1A4476-5CF7-43F8-3FAD-8AD7C8000AF4}" v="153" dt="2022-07-18T18:11:42.024"/>
    <p1510:client id="{9EF10180-71E4-4A8C-EE28-F351EA77B39A}" v="4" dt="2022-10-17T19:28:32.364"/>
    <p1510:client id="{A8F6DD4B-0E83-161D-105F-DF7C69B8FE66}" v="1" dt="2021-08-26T22:13:51.135"/>
    <p1510:client id="{ACEEC49F-803B-C000-1687-DDC70C26C97D}" v="2" dt="2021-05-05T13:36:30.737"/>
    <p1510:client id="{AEDD8326-36B3-E3B3-F700-8F40CAB091F6}" v="31" dt="2021-12-13T14:24:25.757"/>
    <p1510:client id="{B7CF0AC0-ACAE-71C5-B90C-2A108FE9C929}" v="104" dt="2021-08-13T20:07:15.159"/>
    <p1510:client id="{BA42E225-A74D-234D-6EFC-08802F7C11A7}" v="165" dt="2022-04-18T17:19:25.751"/>
    <p1510:client id="{BAEEC49F-50E7-C000-1687-D4D51BD361DA}" v="142" dt="2021-05-05T13:49:39.851"/>
    <p1510:client id="{BD105C1E-E687-29E5-2794-C1E3DD99A1AB}" v="41" dt="2023-01-05T20:22:59.236"/>
    <p1510:client id="{C15C1144-F965-BF4E-52A2-910833A8873E}" v="1" dt="2022-03-07T16:57:30.253"/>
    <p1510:client id="{C45EA42F-42DF-C7F9-DD6B-81C66C076AC6}" v="1" dt="2021-05-14T13:49:15.632"/>
    <p1510:client id="{CB64C39F-E0F2-C000-179C-E367FF3B74EC}" v="2" dt="2021-04-30T18:52:34.479"/>
    <p1510:client id="{D2E3C3F7-C154-8B20-AC32-DF21028002B3}" v="158" dt="2023-01-23T18:57:20.477"/>
    <p1510:client id="{D9B9B5AD-D301-CFAC-7C10-D871A771DDAA}" v="706" dt="2022-06-20T19:58:38.594"/>
    <p1510:client id="{DA64C703-EE34-C939-3150-8ACB4150035C}" v="12" dt="2022-10-04T00:18:18.765"/>
    <p1510:client id="{DD6D57F5-31F6-7EA1-7F14-E7D80EF26D0C}" v="1" dt="2023-04-14T21:55:07.502"/>
    <p1510:client id="{DFC56BD6-3FAD-4CAB-00B1-6B751A9DBDBC}" v="9" dt="2022-10-18T13:16:58.475"/>
    <p1510:client id="{EE231CE2-40C3-648E-BDAA-FD60A6203047}" v="328" dt="2022-07-18T17:13:32.942"/>
    <p1510:client id="{F10FB519-EA3F-A6A9-60F9-B9EC7E2B495E}" v="295" dt="2022-04-04T15:18:41.010"/>
    <p1510:client id="{F26F1216-7EE3-5777-354C-ABDEAE1ADEA5}" v="145" dt="2023-01-23T19:47:05.591"/>
    <p1510:client id="{F2C77F9B-F588-40E9-EBD0-3EE327EBB455}" v="2" dt="2022-01-03T15:58:53.896"/>
    <p1510:client id="{F3AA414A-9F41-5062-C737-FEDBAB4C82AC}" v="26" dt="2022-03-21T19:25:43.833"/>
    <p1510:client id="{FC6287C0-6998-390D-7D17-1B1FBB2442F5}" v="264" dt="2022-10-17T14:39:44.24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234" autoAdjust="0"/>
  </p:normalViewPr>
  <p:slideViewPr>
    <p:cSldViewPr snapToGrid="0">
      <p:cViewPr varScale="1">
        <p:scale>
          <a:sx n="22" d="100"/>
          <a:sy n="22" d="100"/>
        </p:scale>
        <p:origin x="1632" y="3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4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yer, Heather" userId="S::hheyer@rochestermn.gov::88875023-4c61-4b8a-adf1-27bd89546f7f" providerId="AD" clId="Web-{513F8758-BACD-CA35-A8C1-A2DF9FEA30D7}"/>
    <pc:docChg chg="addSld modSld">
      <pc:chgData name="Heyer, Heather" userId="S::hheyer@rochestermn.gov::88875023-4c61-4b8a-adf1-27bd89546f7f" providerId="AD" clId="Web-{513F8758-BACD-CA35-A8C1-A2DF9FEA30D7}" dt="2022-04-04T20:11:28.028" v="58" actId="1076"/>
      <pc:docMkLst>
        <pc:docMk/>
      </pc:docMkLst>
      <pc:sldChg chg="addSp delSp modSp add replId">
        <pc:chgData name="Heyer, Heather" userId="S::hheyer@rochestermn.gov::88875023-4c61-4b8a-adf1-27bd89546f7f" providerId="AD" clId="Web-{513F8758-BACD-CA35-A8C1-A2DF9FEA30D7}" dt="2022-04-04T20:11:28.028" v="58" actId="1076"/>
        <pc:sldMkLst>
          <pc:docMk/>
          <pc:sldMk cId="1592269840" sldId="611"/>
        </pc:sldMkLst>
        <pc:spChg chg="mod">
          <ac:chgData name="Heyer, Heather" userId="S::hheyer@rochestermn.gov::88875023-4c61-4b8a-adf1-27bd89546f7f" providerId="AD" clId="Web-{513F8758-BACD-CA35-A8C1-A2DF9FEA30D7}" dt="2022-04-04T20:07:41.728" v="2" actId="20577"/>
          <ac:spMkLst>
            <pc:docMk/>
            <pc:sldMk cId="1592269840" sldId="611"/>
            <ac:spMk id="5" creationId="{00000000-0000-0000-0000-000000000000}"/>
          </ac:spMkLst>
        </pc:spChg>
        <pc:spChg chg="mod">
          <ac:chgData name="Heyer, Heather" userId="S::hheyer@rochestermn.gov::88875023-4c61-4b8a-adf1-27bd89546f7f" providerId="AD" clId="Web-{513F8758-BACD-CA35-A8C1-A2DF9FEA30D7}" dt="2022-04-04T20:11:28.028" v="58" actId="1076"/>
          <ac:spMkLst>
            <pc:docMk/>
            <pc:sldMk cId="1592269840" sldId="611"/>
            <ac:spMk id="8" creationId="{00000000-0000-0000-0000-000000000000}"/>
          </ac:spMkLst>
        </pc:spChg>
        <pc:picChg chg="add mod">
          <ac:chgData name="Heyer, Heather" userId="S::hheyer@rochestermn.gov::88875023-4c61-4b8a-adf1-27bd89546f7f" providerId="AD" clId="Web-{513F8758-BACD-CA35-A8C1-A2DF9FEA30D7}" dt="2022-04-04T20:11:14.684" v="49" actId="1076"/>
          <ac:picMkLst>
            <pc:docMk/>
            <pc:sldMk cId="1592269840" sldId="611"/>
            <ac:picMk id="2" creationId="{9F4EFC99-B81E-A387-E78A-C71CD39B413D}"/>
          </ac:picMkLst>
        </pc:picChg>
        <pc:picChg chg="del">
          <ac:chgData name="Heyer, Heather" userId="S::hheyer@rochestermn.gov::88875023-4c61-4b8a-adf1-27bd89546f7f" providerId="AD" clId="Web-{513F8758-BACD-CA35-A8C1-A2DF9FEA30D7}" dt="2022-04-04T20:09:51.496" v="40"/>
          <ac:picMkLst>
            <pc:docMk/>
            <pc:sldMk cId="1592269840" sldId="611"/>
            <ac:picMk id="1026" creationId="{00000000-0000-0000-0000-000000000000}"/>
          </ac:picMkLst>
        </pc:picChg>
      </pc:sldChg>
    </pc:docChg>
  </pc:docChgLst>
  <pc:docChgLst>
    <pc:chgData name="Heyer, Heather" userId="S::hheyer@rochestermn.gov::88875023-4c61-4b8a-adf1-27bd89546f7f" providerId="AD" clId="Web-{DFC56BD6-3FAD-4CAB-00B1-6B751A9DBDBC}"/>
    <pc:docChg chg="modSld">
      <pc:chgData name="Heyer, Heather" userId="S::hheyer@rochestermn.gov::88875023-4c61-4b8a-adf1-27bd89546f7f" providerId="AD" clId="Web-{DFC56BD6-3FAD-4CAB-00B1-6B751A9DBDBC}" dt="2022-10-18T13:16:58.475" v="8" actId="20577"/>
      <pc:docMkLst>
        <pc:docMk/>
      </pc:docMkLst>
      <pc:sldChg chg="modSp">
        <pc:chgData name="Heyer, Heather" userId="S::hheyer@rochestermn.gov::88875023-4c61-4b8a-adf1-27bd89546f7f" providerId="AD" clId="Web-{DFC56BD6-3FAD-4CAB-00B1-6B751A9DBDBC}" dt="2022-10-18T13:16:58.475" v="8" actId="20577"/>
        <pc:sldMkLst>
          <pc:docMk/>
          <pc:sldMk cId="4250042935" sldId="596"/>
        </pc:sldMkLst>
        <pc:spChg chg="mod">
          <ac:chgData name="Heyer, Heather" userId="S::hheyer@rochestermn.gov::88875023-4c61-4b8a-adf1-27bd89546f7f" providerId="AD" clId="Web-{DFC56BD6-3FAD-4CAB-00B1-6B751A9DBDBC}" dt="2022-10-18T13:16:58.475" v="8" actId="20577"/>
          <ac:spMkLst>
            <pc:docMk/>
            <pc:sldMk cId="4250042935" sldId="596"/>
            <ac:spMk id="5" creationId="{00000000-0000-0000-0000-000000000000}"/>
          </ac:spMkLst>
        </pc:spChg>
      </pc:sldChg>
    </pc:docChg>
  </pc:docChgLst>
  <pc:docChgLst>
    <pc:chgData name="Heyer, Heather" userId="S::hheyer@rochestermn.gov::88875023-4c61-4b8a-adf1-27bd89546f7f" providerId="AD" clId="Web-{0D00B268-63CC-5F6A-F10F-6BEF9CDD5999}"/>
    <pc:docChg chg="modSld">
      <pc:chgData name="Heyer, Heather" userId="S::hheyer@rochestermn.gov::88875023-4c61-4b8a-adf1-27bd89546f7f" providerId="AD" clId="Web-{0D00B268-63CC-5F6A-F10F-6BEF9CDD5999}" dt="2022-09-19T18:20:16.902" v="4" actId="1076"/>
      <pc:docMkLst>
        <pc:docMk/>
      </pc:docMkLst>
      <pc:sldChg chg="modSp">
        <pc:chgData name="Heyer, Heather" userId="S::hheyer@rochestermn.gov::88875023-4c61-4b8a-adf1-27bd89546f7f" providerId="AD" clId="Web-{0D00B268-63CC-5F6A-F10F-6BEF9CDD5999}" dt="2022-09-19T18:20:16.902" v="4" actId="1076"/>
        <pc:sldMkLst>
          <pc:docMk/>
          <pc:sldMk cId="4046464912" sldId="632"/>
        </pc:sldMkLst>
        <pc:spChg chg="mod">
          <ac:chgData name="Heyer, Heather" userId="S::hheyer@rochestermn.gov::88875023-4c61-4b8a-adf1-27bd89546f7f" providerId="AD" clId="Web-{0D00B268-63CC-5F6A-F10F-6BEF9CDD5999}" dt="2022-09-19T18:20:14.620" v="3" actId="1076"/>
          <ac:spMkLst>
            <pc:docMk/>
            <pc:sldMk cId="4046464912" sldId="632"/>
            <ac:spMk id="5" creationId="{00000000-0000-0000-0000-000000000000}"/>
          </ac:spMkLst>
        </pc:spChg>
        <pc:picChg chg="mod">
          <ac:chgData name="Heyer, Heather" userId="S::hheyer@rochestermn.gov::88875023-4c61-4b8a-adf1-27bd89546f7f" providerId="AD" clId="Web-{0D00B268-63CC-5F6A-F10F-6BEF9CDD5999}" dt="2022-09-19T18:20:16.902" v="4" actId="1076"/>
          <ac:picMkLst>
            <pc:docMk/>
            <pc:sldMk cId="4046464912" sldId="632"/>
            <ac:picMk id="3" creationId="{00000000-0000-0000-0000-000000000000}"/>
          </ac:picMkLst>
        </pc:picChg>
      </pc:sldChg>
    </pc:docChg>
  </pc:docChgLst>
  <pc:docChgLst>
    <pc:chgData name="Kling-Punt, Ryan" userId="S::rklingpunt@rochestermn.gov::de7dd111-6829-4a9b-a0e1-b19381f833cc" providerId="AD" clId="Web-{5080C170-D356-A7D0-39A5-BF48CBCBC353}"/>
    <pc:docChg chg="delSld">
      <pc:chgData name="Kling-Punt, Ryan" userId="S::rklingpunt@rochestermn.gov::de7dd111-6829-4a9b-a0e1-b19381f833cc" providerId="AD" clId="Web-{5080C170-D356-A7D0-39A5-BF48CBCBC353}" dt="2023-03-02T14:19:45.776" v="1"/>
      <pc:docMkLst>
        <pc:docMk/>
      </pc:docMkLst>
      <pc:sldChg chg="del">
        <pc:chgData name="Kling-Punt, Ryan" userId="S::rklingpunt@rochestermn.gov::de7dd111-6829-4a9b-a0e1-b19381f833cc" providerId="AD" clId="Web-{5080C170-D356-A7D0-39A5-BF48CBCBC353}" dt="2023-03-02T14:19:43.667" v="0"/>
        <pc:sldMkLst>
          <pc:docMk/>
          <pc:sldMk cId="3327310426" sldId="670"/>
        </pc:sldMkLst>
      </pc:sldChg>
      <pc:sldChg chg="del">
        <pc:chgData name="Kling-Punt, Ryan" userId="S::rklingpunt@rochestermn.gov::de7dd111-6829-4a9b-a0e1-b19381f833cc" providerId="AD" clId="Web-{5080C170-D356-A7D0-39A5-BF48CBCBC353}" dt="2023-03-02T14:19:45.776" v="1"/>
        <pc:sldMkLst>
          <pc:docMk/>
          <pc:sldMk cId="3464483837" sldId="671"/>
        </pc:sldMkLst>
      </pc:sldChg>
    </pc:docChg>
  </pc:docChgLst>
  <pc:docChgLst>
    <pc:chgData name="Heyer, Heather" userId="S::hheyer@rochestermn.gov::88875023-4c61-4b8a-adf1-27bd89546f7f" providerId="AD" clId="Web-{B7CF0AC0-ACAE-71C5-B90C-2A108FE9C929}"/>
    <pc:docChg chg="addSld modSld">
      <pc:chgData name="Heyer, Heather" userId="S::hheyer@rochestermn.gov::88875023-4c61-4b8a-adf1-27bd89546f7f" providerId="AD" clId="Web-{B7CF0AC0-ACAE-71C5-B90C-2A108FE9C929}" dt="2021-08-13T20:07:15.066" v="92" actId="20577"/>
      <pc:docMkLst>
        <pc:docMk/>
      </pc:docMkLst>
      <pc:sldChg chg="modSp">
        <pc:chgData name="Heyer, Heather" userId="S::hheyer@rochestermn.gov::88875023-4c61-4b8a-adf1-27bd89546f7f" providerId="AD" clId="Web-{B7CF0AC0-ACAE-71C5-B90C-2A108FE9C929}" dt="2021-08-13T20:03:12.603" v="9" actId="20577"/>
        <pc:sldMkLst>
          <pc:docMk/>
          <pc:sldMk cId="1481084366" sldId="518"/>
        </pc:sldMkLst>
        <pc:spChg chg="mod">
          <ac:chgData name="Heyer, Heather" userId="S::hheyer@rochestermn.gov::88875023-4c61-4b8a-adf1-27bd89546f7f" providerId="AD" clId="Web-{B7CF0AC0-ACAE-71C5-B90C-2A108FE9C929}" dt="2021-08-13T20:03:12.603" v="9" actId="20577"/>
          <ac:spMkLst>
            <pc:docMk/>
            <pc:sldMk cId="1481084366" sldId="518"/>
            <ac:spMk id="1726" creationId="{00000000-0000-0000-0000-000000000000}"/>
          </ac:spMkLst>
        </pc:spChg>
      </pc:sldChg>
      <pc:sldChg chg="addSp delSp modSp add replId">
        <pc:chgData name="Heyer, Heather" userId="S::hheyer@rochestermn.gov::88875023-4c61-4b8a-adf1-27bd89546f7f" providerId="AD" clId="Web-{B7CF0AC0-ACAE-71C5-B90C-2A108FE9C929}" dt="2021-08-13T20:06:25.658" v="42" actId="20577"/>
        <pc:sldMkLst>
          <pc:docMk/>
          <pc:sldMk cId="3610479657" sldId="519"/>
        </pc:sldMkLst>
        <pc:spChg chg="add mod">
          <ac:chgData name="Heyer, Heather" userId="S::hheyer@rochestermn.gov::88875023-4c61-4b8a-adf1-27bd89546f7f" providerId="AD" clId="Web-{B7CF0AC0-ACAE-71C5-B90C-2A108FE9C929}" dt="2021-08-13T20:06:25.658" v="42" actId="20577"/>
          <ac:spMkLst>
            <pc:docMk/>
            <pc:sldMk cId="3610479657" sldId="519"/>
            <ac:spMk id="3" creationId="{C95574CB-43E4-4BFE-97E2-D6C24B693811}"/>
          </ac:spMkLst>
        </pc:spChg>
        <pc:spChg chg="mod">
          <ac:chgData name="Heyer, Heather" userId="S::hheyer@rochestermn.gov::88875023-4c61-4b8a-adf1-27bd89546f7f" providerId="AD" clId="Web-{B7CF0AC0-ACAE-71C5-B90C-2A108FE9C929}" dt="2021-08-13T20:03:30.479" v="12" actId="20577"/>
          <ac:spMkLst>
            <pc:docMk/>
            <pc:sldMk cId="3610479657" sldId="519"/>
            <ac:spMk id="1726" creationId="{00000000-0000-0000-0000-000000000000}"/>
          </ac:spMkLst>
        </pc:spChg>
        <pc:picChg chg="add mod">
          <ac:chgData name="Heyer, Heather" userId="S::hheyer@rochestermn.gov::88875023-4c61-4b8a-adf1-27bd89546f7f" providerId="AD" clId="Web-{B7CF0AC0-ACAE-71C5-B90C-2A108FE9C929}" dt="2021-08-13T20:05:32.312" v="33" actId="1076"/>
          <ac:picMkLst>
            <pc:docMk/>
            <pc:sldMk cId="3610479657" sldId="519"/>
            <ac:picMk id="2" creationId="{6382F4C8-846A-43F5-B99F-BD56E0BE02B9}"/>
          </ac:picMkLst>
        </pc:picChg>
        <pc:picChg chg="del">
          <ac:chgData name="Heyer, Heather" userId="S::hheyer@rochestermn.gov::88875023-4c61-4b8a-adf1-27bd89546f7f" providerId="AD" clId="Web-{B7CF0AC0-ACAE-71C5-B90C-2A108FE9C929}" dt="2021-08-13T20:03:33.542" v="13"/>
          <ac:picMkLst>
            <pc:docMk/>
            <pc:sldMk cId="3610479657" sldId="519"/>
            <ac:picMk id="4" creationId="{00000000-0000-0000-0000-000000000000}"/>
          </ac:picMkLst>
        </pc:picChg>
        <pc:picChg chg="del">
          <ac:chgData name="Heyer, Heather" userId="S::hheyer@rochestermn.gov::88875023-4c61-4b8a-adf1-27bd89546f7f" providerId="AD" clId="Web-{B7CF0AC0-ACAE-71C5-B90C-2A108FE9C929}" dt="2021-08-13T20:03:34.698" v="15"/>
          <ac:picMkLst>
            <pc:docMk/>
            <pc:sldMk cId="3610479657" sldId="519"/>
            <ac:picMk id="5" creationId="{00000000-0000-0000-0000-000000000000}"/>
          </ac:picMkLst>
        </pc:picChg>
        <pc:picChg chg="del">
          <ac:chgData name="Heyer, Heather" userId="S::hheyer@rochestermn.gov::88875023-4c61-4b8a-adf1-27bd89546f7f" providerId="AD" clId="Web-{B7CF0AC0-ACAE-71C5-B90C-2A108FE9C929}" dt="2021-08-13T20:03:35.182" v="16"/>
          <ac:picMkLst>
            <pc:docMk/>
            <pc:sldMk cId="3610479657" sldId="519"/>
            <ac:picMk id="6" creationId="{00000000-0000-0000-0000-000000000000}"/>
          </ac:picMkLst>
        </pc:picChg>
        <pc:picChg chg="del">
          <ac:chgData name="Heyer, Heather" userId="S::hheyer@rochestermn.gov::88875023-4c61-4b8a-adf1-27bd89546f7f" providerId="AD" clId="Web-{B7CF0AC0-ACAE-71C5-B90C-2A108FE9C929}" dt="2021-08-13T20:03:34.120" v="14"/>
          <ac:picMkLst>
            <pc:docMk/>
            <pc:sldMk cId="3610479657" sldId="519"/>
            <ac:picMk id="7" creationId="{00000000-0000-0000-0000-000000000000}"/>
          </ac:picMkLst>
        </pc:picChg>
      </pc:sldChg>
      <pc:sldChg chg="delSp modSp add replId">
        <pc:chgData name="Heyer, Heather" userId="S::hheyer@rochestermn.gov::88875023-4c61-4b8a-adf1-27bd89546f7f" providerId="AD" clId="Web-{B7CF0AC0-ACAE-71C5-B90C-2A108FE9C929}" dt="2021-08-13T20:07:15.066" v="92" actId="20577"/>
        <pc:sldMkLst>
          <pc:docMk/>
          <pc:sldMk cId="1559626808" sldId="520"/>
        </pc:sldMkLst>
        <pc:spChg chg="mod">
          <ac:chgData name="Heyer, Heather" userId="S::hheyer@rochestermn.gov::88875023-4c61-4b8a-adf1-27bd89546f7f" providerId="AD" clId="Web-{B7CF0AC0-ACAE-71C5-B90C-2A108FE9C929}" dt="2021-08-13T20:06:52.096" v="50" actId="1076"/>
          <ac:spMkLst>
            <pc:docMk/>
            <pc:sldMk cId="1559626808" sldId="520"/>
            <ac:spMk id="3" creationId="{C95574CB-43E4-4BFE-97E2-D6C24B693811}"/>
          </ac:spMkLst>
        </pc:spChg>
        <pc:spChg chg="mod">
          <ac:chgData name="Heyer, Heather" userId="S::hheyer@rochestermn.gov::88875023-4c61-4b8a-adf1-27bd89546f7f" providerId="AD" clId="Web-{B7CF0AC0-ACAE-71C5-B90C-2A108FE9C929}" dt="2021-08-13T20:07:15.066" v="92" actId="20577"/>
          <ac:spMkLst>
            <pc:docMk/>
            <pc:sldMk cId="1559626808" sldId="520"/>
            <ac:spMk id="1726" creationId="{00000000-0000-0000-0000-000000000000}"/>
          </ac:spMkLst>
        </pc:spChg>
        <pc:picChg chg="del">
          <ac:chgData name="Heyer, Heather" userId="S::hheyer@rochestermn.gov::88875023-4c61-4b8a-adf1-27bd89546f7f" providerId="AD" clId="Web-{B7CF0AC0-ACAE-71C5-B90C-2A108FE9C929}" dt="2021-08-13T20:06:30.377" v="44"/>
          <ac:picMkLst>
            <pc:docMk/>
            <pc:sldMk cId="1559626808" sldId="520"/>
            <ac:picMk id="2" creationId="{6382F4C8-846A-43F5-B99F-BD56E0BE02B9}"/>
          </ac:picMkLst>
        </pc:picChg>
      </pc:sldChg>
    </pc:docChg>
  </pc:docChgLst>
  <pc:docChgLst>
    <pc:chgData name="Kling-Punt, Ryan" userId="S::rklingpunt@rochestermn.gov::de7dd111-6829-4a9b-a0e1-b19381f833cc" providerId="AD" clId="Web-{D2E3C3F7-C154-8B20-AC32-DF21028002B3}"/>
    <pc:docChg chg="modSld">
      <pc:chgData name="Kling-Punt, Ryan" userId="S::rklingpunt@rochestermn.gov::de7dd111-6829-4a9b-a0e1-b19381f833cc" providerId="AD" clId="Web-{D2E3C3F7-C154-8B20-AC32-DF21028002B3}" dt="2023-01-23T18:57:19.071" v="141" actId="20577"/>
      <pc:docMkLst>
        <pc:docMk/>
      </pc:docMkLst>
      <pc:sldChg chg="delSp">
        <pc:chgData name="Kling-Punt, Ryan" userId="S::rklingpunt@rochestermn.gov::de7dd111-6829-4a9b-a0e1-b19381f833cc" providerId="AD" clId="Web-{D2E3C3F7-C154-8B20-AC32-DF21028002B3}" dt="2023-01-23T18:46:14.156" v="1"/>
        <pc:sldMkLst>
          <pc:docMk/>
          <pc:sldMk cId="2192577221" sldId="601"/>
        </pc:sldMkLst>
        <pc:spChg chg="del">
          <ac:chgData name="Kling-Punt, Ryan" userId="S::rklingpunt@rochestermn.gov::de7dd111-6829-4a9b-a0e1-b19381f833cc" providerId="AD" clId="Web-{D2E3C3F7-C154-8B20-AC32-DF21028002B3}" dt="2023-01-23T18:46:13.015" v="0"/>
          <ac:spMkLst>
            <pc:docMk/>
            <pc:sldMk cId="2192577221" sldId="601"/>
            <ac:spMk id="1826" creationId="{00000000-0000-0000-0000-000000000000}"/>
          </ac:spMkLst>
        </pc:spChg>
        <pc:spChg chg="del">
          <ac:chgData name="Kling-Punt, Ryan" userId="S::rklingpunt@rochestermn.gov::de7dd111-6829-4a9b-a0e1-b19381f833cc" providerId="AD" clId="Web-{D2E3C3F7-C154-8B20-AC32-DF21028002B3}" dt="2023-01-23T18:46:14.156" v="1"/>
          <ac:spMkLst>
            <pc:docMk/>
            <pc:sldMk cId="2192577221" sldId="601"/>
            <ac:spMk id="1827" creationId="{00000000-0000-0000-0000-000000000000}"/>
          </ac:spMkLst>
        </pc:spChg>
      </pc:sldChg>
      <pc:sldChg chg="modSp">
        <pc:chgData name="Kling-Punt, Ryan" userId="S::rklingpunt@rochestermn.gov::de7dd111-6829-4a9b-a0e1-b19381f833cc" providerId="AD" clId="Web-{D2E3C3F7-C154-8B20-AC32-DF21028002B3}" dt="2023-01-23T18:55:17.460" v="140"/>
        <pc:sldMkLst>
          <pc:docMk/>
          <pc:sldMk cId="784631424" sldId="665"/>
        </pc:sldMkLst>
        <pc:graphicFrameChg chg="mod modGraphic">
          <ac:chgData name="Kling-Punt, Ryan" userId="S::rklingpunt@rochestermn.gov::de7dd111-6829-4a9b-a0e1-b19381f833cc" providerId="AD" clId="Web-{D2E3C3F7-C154-8B20-AC32-DF21028002B3}" dt="2023-01-23T18:55:17.460" v="140"/>
          <ac:graphicFrameMkLst>
            <pc:docMk/>
            <pc:sldMk cId="784631424" sldId="665"/>
            <ac:graphicFrameMk id="6" creationId="{8F963E06-B0A2-1823-E629-2584AEC8DA7E}"/>
          </ac:graphicFrameMkLst>
        </pc:graphicFrameChg>
      </pc:sldChg>
      <pc:sldChg chg="modSp">
        <pc:chgData name="Kling-Punt, Ryan" userId="S::rklingpunt@rochestermn.gov::de7dd111-6829-4a9b-a0e1-b19381f833cc" providerId="AD" clId="Web-{D2E3C3F7-C154-8B20-AC32-DF21028002B3}" dt="2023-01-23T18:57:19.071" v="141" actId="20577"/>
        <pc:sldMkLst>
          <pc:docMk/>
          <pc:sldMk cId="3741484519" sldId="666"/>
        </pc:sldMkLst>
        <pc:spChg chg="mod">
          <ac:chgData name="Kling-Punt, Ryan" userId="S::rklingpunt@rochestermn.gov::de7dd111-6829-4a9b-a0e1-b19381f833cc" providerId="AD" clId="Web-{D2E3C3F7-C154-8B20-AC32-DF21028002B3}" dt="2023-01-23T18:57:19.071" v="141" actId="20577"/>
          <ac:spMkLst>
            <pc:docMk/>
            <pc:sldMk cId="3741484519" sldId="666"/>
            <ac:spMk id="7" creationId="{00000000-0000-0000-0000-000000000000}"/>
          </ac:spMkLst>
        </pc:spChg>
      </pc:sldChg>
    </pc:docChg>
  </pc:docChgLst>
  <pc:docChgLst>
    <pc:chgData name="Zelms, Alison" userId="S::azelms@rochestermn.gov::99f19d2a-d8ef-4a64-97e9-75736876d46e" providerId="AD" clId="Web-{12B624E2-C662-8C9D-393B-3F09E7960983}"/>
    <pc:docChg chg="modSld">
      <pc:chgData name="Zelms, Alison" userId="S::azelms@rochestermn.gov::99f19d2a-d8ef-4a64-97e9-75736876d46e" providerId="AD" clId="Web-{12B624E2-C662-8C9D-393B-3F09E7960983}" dt="2021-11-01T18:39:38.225" v="301" actId="20577"/>
      <pc:docMkLst>
        <pc:docMk/>
      </pc:docMkLst>
      <pc:sldChg chg="modSp">
        <pc:chgData name="Zelms, Alison" userId="S::azelms@rochestermn.gov::99f19d2a-d8ef-4a64-97e9-75736876d46e" providerId="AD" clId="Web-{12B624E2-C662-8C9D-393B-3F09E7960983}" dt="2021-11-01T18:39:38.225" v="301" actId="20577"/>
        <pc:sldMkLst>
          <pc:docMk/>
          <pc:sldMk cId="1914313006" sldId="551"/>
        </pc:sldMkLst>
        <pc:spChg chg="mod">
          <ac:chgData name="Zelms, Alison" userId="S::azelms@rochestermn.gov::99f19d2a-d8ef-4a64-97e9-75736876d46e" providerId="AD" clId="Web-{12B624E2-C662-8C9D-393B-3F09E7960983}" dt="2021-11-01T18:00:34.833" v="0" actId="20577"/>
          <ac:spMkLst>
            <pc:docMk/>
            <pc:sldMk cId="1914313006" sldId="551"/>
            <ac:spMk id="2" creationId="{00000000-0000-0000-0000-000000000000}"/>
          </ac:spMkLst>
        </pc:spChg>
        <pc:spChg chg="mod">
          <ac:chgData name="Zelms, Alison" userId="S::azelms@rochestermn.gov::99f19d2a-d8ef-4a64-97e9-75736876d46e" providerId="AD" clId="Web-{12B624E2-C662-8C9D-393B-3F09E7960983}" dt="2021-11-01T18:39:38.225" v="301" actId="20577"/>
          <ac:spMkLst>
            <pc:docMk/>
            <pc:sldMk cId="1914313006" sldId="551"/>
            <ac:spMk id="8" creationId="{00000000-0000-0000-0000-000000000000}"/>
          </ac:spMkLst>
        </pc:spChg>
      </pc:sldChg>
      <pc:sldChg chg="modSp">
        <pc:chgData name="Zelms, Alison" userId="S::azelms@rochestermn.gov::99f19d2a-d8ef-4a64-97e9-75736876d46e" providerId="AD" clId="Web-{12B624E2-C662-8C9D-393B-3F09E7960983}" dt="2021-11-01T18:37:38.692" v="296" actId="20577"/>
        <pc:sldMkLst>
          <pc:docMk/>
          <pc:sldMk cId="630862370" sldId="553"/>
        </pc:sldMkLst>
        <pc:spChg chg="mod">
          <ac:chgData name="Zelms, Alison" userId="S::azelms@rochestermn.gov::99f19d2a-d8ef-4a64-97e9-75736876d46e" providerId="AD" clId="Web-{12B624E2-C662-8C9D-393B-3F09E7960983}" dt="2021-11-01T18:37:38.692" v="296" actId="20577"/>
          <ac:spMkLst>
            <pc:docMk/>
            <pc:sldMk cId="630862370" sldId="553"/>
            <ac:spMk id="3" creationId="{00000000-0000-0000-0000-000000000000}"/>
          </ac:spMkLst>
        </pc:spChg>
      </pc:sldChg>
    </pc:docChg>
  </pc:docChgLst>
  <pc:docChgLst>
    <pc:chgData name="Zelms, Alison" userId="S::azelms@rochestermn.gov::99f19d2a-d8ef-4a64-97e9-75736876d46e" providerId="AD" clId="Web-{017CC683-050A-0AF9-0D03-CB1D4C858E7D}"/>
    <pc:docChg chg="modSld">
      <pc:chgData name="Zelms, Alison" userId="S::azelms@rochestermn.gov::99f19d2a-d8ef-4a64-97e9-75736876d46e" providerId="AD" clId="Web-{017CC683-050A-0AF9-0D03-CB1D4C858E7D}" dt="2022-06-06T19:20:17.769" v="529" actId="20577"/>
      <pc:docMkLst>
        <pc:docMk/>
      </pc:docMkLst>
      <pc:sldChg chg="delSp modSp">
        <pc:chgData name="Zelms, Alison" userId="S::azelms@rochestermn.gov::99f19d2a-d8ef-4a64-97e9-75736876d46e" providerId="AD" clId="Web-{017CC683-050A-0AF9-0D03-CB1D4C858E7D}" dt="2022-06-06T18:32:51.956" v="113" actId="1076"/>
        <pc:sldMkLst>
          <pc:docMk/>
          <pc:sldMk cId="876396105" sldId="629"/>
        </pc:sldMkLst>
        <pc:spChg chg="mod">
          <ac:chgData name="Zelms, Alison" userId="S::azelms@rochestermn.gov::99f19d2a-d8ef-4a64-97e9-75736876d46e" providerId="AD" clId="Web-{017CC683-050A-0AF9-0D03-CB1D4C858E7D}" dt="2022-06-06T18:29:13.705" v="12" actId="20577"/>
          <ac:spMkLst>
            <pc:docMk/>
            <pc:sldMk cId="876396105" sldId="629"/>
            <ac:spMk id="5" creationId="{00000000-0000-0000-0000-000000000000}"/>
          </ac:spMkLst>
        </pc:spChg>
        <pc:spChg chg="mod">
          <ac:chgData name="Zelms, Alison" userId="S::azelms@rochestermn.gov::99f19d2a-d8ef-4a64-97e9-75736876d46e" providerId="AD" clId="Web-{017CC683-050A-0AF9-0D03-CB1D4C858E7D}" dt="2022-06-06T18:32:51.956" v="113" actId="1076"/>
          <ac:spMkLst>
            <pc:docMk/>
            <pc:sldMk cId="876396105" sldId="629"/>
            <ac:spMk id="8" creationId="{00000000-0000-0000-0000-000000000000}"/>
          </ac:spMkLst>
        </pc:spChg>
        <pc:picChg chg="del mod">
          <ac:chgData name="Zelms, Alison" userId="S::azelms@rochestermn.gov::99f19d2a-d8ef-4a64-97e9-75736876d46e" providerId="AD" clId="Web-{017CC683-050A-0AF9-0D03-CB1D4C858E7D}" dt="2022-06-06T18:32:48.613" v="112"/>
          <ac:picMkLst>
            <pc:docMk/>
            <pc:sldMk cId="876396105" sldId="629"/>
            <ac:picMk id="3" creationId="{00000000-0000-0000-0000-000000000000}"/>
          </ac:picMkLst>
        </pc:picChg>
      </pc:sldChg>
      <pc:sldChg chg="modSp">
        <pc:chgData name="Zelms, Alison" userId="S::azelms@rochestermn.gov::99f19d2a-d8ef-4a64-97e9-75736876d46e" providerId="AD" clId="Web-{017CC683-050A-0AF9-0D03-CB1D4C858E7D}" dt="2022-06-06T18:37:00.005" v="139" actId="20577"/>
        <pc:sldMkLst>
          <pc:docMk/>
          <pc:sldMk cId="1122730322" sldId="630"/>
        </pc:sldMkLst>
        <pc:spChg chg="mod">
          <ac:chgData name="Zelms, Alison" userId="S::azelms@rochestermn.gov::99f19d2a-d8ef-4a64-97e9-75736876d46e" providerId="AD" clId="Web-{017CC683-050A-0AF9-0D03-CB1D4C858E7D}" dt="2022-06-06T18:37:00.005" v="139" actId="20577"/>
          <ac:spMkLst>
            <pc:docMk/>
            <pc:sldMk cId="1122730322" sldId="630"/>
            <ac:spMk id="8" creationId="{00000000-0000-0000-0000-000000000000}"/>
          </ac:spMkLst>
        </pc:spChg>
      </pc:sldChg>
      <pc:sldChg chg="addSp modSp">
        <pc:chgData name="Zelms, Alison" userId="S::azelms@rochestermn.gov::99f19d2a-d8ef-4a64-97e9-75736876d46e" providerId="AD" clId="Web-{017CC683-050A-0AF9-0D03-CB1D4C858E7D}" dt="2022-06-06T19:19:47.534" v="527" actId="20577"/>
        <pc:sldMkLst>
          <pc:docMk/>
          <pc:sldMk cId="1499569096" sldId="631"/>
        </pc:sldMkLst>
        <pc:spChg chg="add mod">
          <ac:chgData name="Zelms, Alison" userId="S::azelms@rochestermn.gov::99f19d2a-d8ef-4a64-97e9-75736876d46e" providerId="AD" clId="Web-{017CC683-050A-0AF9-0D03-CB1D4C858E7D}" dt="2022-06-06T19:08:13.525" v="225" actId="20577"/>
          <ac:spMkLst>
            <pc:docMk/>
            <pc:sldMk cId="1499569096" sldId="631"/>
            <ac:spMk id="2" creationId="{A5D55F93-5676-86D5-55C1-575E6EFAA4BD}"/>
          </ac:spMkLst>
        </pc:spChg>
        <pc:spChg chg="add mod">
          <ac:chgData name="Zelms, Alison" userId="S::azelms@rochestermn.gov::99f19d2a-d8ef-4a64-97e9-75736876d46e" providerId="AD" clId="Web-{017CC683-050A-0AF9-0D03-CB1D4C858E7D}" dt="2022-06-06T19:19:47.534" v="527" actId="20577"/>
          <ac:spMkLst>
            <pc:docMk/>
            <pc:sldMk cId="1499569096" sldId="631"/>
            <ac:spMk id="7" creationId="{55D95692-7BCC-78FC-2ED5-FD1F5C4C8BE1}"/>
          </ac:spMkLst>
        </pc:spChg>
        <pc:spChg chg="mod">
          <ac:chgData name="Zelms, Alison" userId="S::azelms@rochestermn.gov::99f19d2a-d8ef-4a64-97e9-75736876d46e" providerId="AD" clId="Web-{017CC683-050A-0AF9-0D03-CB1D4C858E7D}" dt="2022-06-06T19:12:38.153" v="511" actId="1076"/>
          <ac:spMkLst>
            <pc:docMk/>
            <pc:sldMk cId="1499569096" sldId="631"/>
            <ac:spMk id="8" creationId="{00000000-0000-0000-0000-000000000000}"/>
          </ac:spMkLst>
        </pc:spChg>
        <pc:picChg chg="mod">
          <ac:chgData name="Zelms, Alison" userId="S::azelms@rochestermn.gov::99f19d2a-d8ef-4a64-97e9-75736876d46e" providerId="AD" clId="Web-{017CC683-050A-0AF9-0D03-CB1D4C858E7D}" dt="2022-06-06T19:12:33.325" v="510" actId="1076"/>
          <ac:picMkLst>
            <pc:docMk/>
            <pc:sldMk cId="1499569096" sldId="631"/>
            <ac:picMk id="3074" creationId="{00000000-0000-0000-0000-000000000000}"/>
          </ac:picMkLst>
        </pc:picChg>
      </pc:sldChg>
      <pc:sldChg chg="modSp">
        <pc:chgData name="Zelms, Alison" userId="S::azelms@rochestermn.gov::99f19d2a-d8ef-4a64-97e9-75736876d46e" providerId="AD" clId="Web-{017CC683-050A-0AF9-0D03-CB1D4C858E7D}" dt="2022-06-06T19:20:17.769" v="529" actId="20577"/>
        <pc:sldMkLst>
          <pc:docMk/>
          <pc:sldMk cId="3588483583" sldId="632"/>
        </pc:sldMkLst>
        <pc:spChg chg="mod">
          <ac:chgData name="Zelms, Alison" userId="S::azelms@rochestermn.gov::99f19d2a-d8ef-4a64-97e9-75736876d46e" providerId="AD" clId="Web-{017CC683-050A-0AF9-0D03-CB1D4C858E7D}" dt="2022-06-06T19:20:17.769" v="529" actId="20577"/>
          <ac:spMkLst>
            <pc:docMk/>
            <pc:sldMk cId="3588483583" sldId="632"/>
            <ac:spMk id="8" creationId="{00000000-0000-0000-0000-000000000000}"/>
          </ac:spMkLst>
        </pc:spChg>
      </pc:sldChg>
      <pc:sldChg chg="modSp">
        <pc:chgData name="Zelms, Alison" userId="S::azelms@rochestermn.gov::99f19d2a-d8ef-4a64-97e9-75736876d46e" providerId="AD" clId="Web-{017CC683-050A-0AF9-0D03-CB1D4C858E7D}" dt="2022-06-06T19:06:09.758" v="192" actId="20577"/>
        <pc:sldMkLst>
          <pc:docMk/>
          <pc:sldMk cId="2210753859" sldId="633"/>
        </pc:sldMkLst>
        <pc:spChg chg="mod">
          <ac:chgData name="Zelms, Alison" userId="S::azelms@rochestermn.gov::99f19d2a-d8ef-4a64-97e9-75736876d46e" providerId="AD" clId="Web-{017CC683-050A-0AF9-0D03-CB1D4C858E7D}" dt="2022-06-06T19:06:09.758" v="192" actId="20577"/>
          <ac:spMkLst>
            <pc:docMk/>
            <pc:sldMk cId="2210753859" sldId="633"/>
            <ac:spMk id="8" creationId="{00000000-0000-0000-0000-000000000000}"/>
          </ac:spMkLst>
        </pc:spChg>
      </pc:sldChg>
    </pc:docChg>
  </pc:docChgLst>
  <pc:docChgLst>
    <pc:chgData name="Zelms, Alison" userId="S::azelms@rochestermn.gov::99f19d2a-d8ef-4a64-97e9-75736876d46e" providerId="AD" clId="Web-{5F226EEC-E383-E293-BBFF-E3066C5818B2}"/>
    <pc:docChg chg="addSld delSld modSld sldOrd">
      <pc:chgData name="Zelms, Alison" userId="S::azelms@rochestermn.gov::99f19d2a-d8ef-4a64-97e9-75736876d46e" providerId="AD" clId="Web-{5F226EEC-E383-E293-BBFF-E3066C5818B2}" dt="2021-12-13T22:15:16.172" v="1906" actId="20577"/>
      <pc:docMkLst>
        <pc:docMk/>
      </pc:docMkLst>
      <pc:sldChg chg="addSp delSp modSp add replId">
        <pc:chgData name="Zelms, Alison" userId="S::azelms@rochestermn.gov::99f19d2a-d8ef-4a64-97e9-75736876d46e" providerId="AD" clId="Web-{5F226EEC-E383-E293-BBFF-E3066C5818B2}" dt="2021-12-13T16:06:49.858" v="1121" actId="20577"/>
        <pc:sldMkLst>
          <pc:docMk/>
          <pc:sldMk cId="2392174379" sldId="586"/>
        </pc:sldMkLst>
        <pc:spChg chg="mod">
          <ac:chgData name="Zelms, Alison" userId="S::azelms@rochestermn.gov::99f19d2a-d8ef-4a64-97e9-75736876d46e" providerId="AD" clId="Web-{5F226EEC-E383-E293-BBFF-E3066C5818B2}" dt="2021-12-13T15:51:31.735" v="1001" actId="20577"/>
          <ac:spMkLst>
            <pc:docMk/>
            <pc:sldMk cId="2392174379" sldId="586"/>
            <ac:spMk id="2" creationId="{00000000-0000-0000-0000-000000000000}"/>
          </ac:spMkLst>
        </pc:spChg>
        <pc:spChg chg="add del mod">
          <ac:chgData name="Zelms, Alison" userId="S::azelms@rochestermn.gov::99f19d2a-d8ef-4a64-97e9-75736876d46e" providerId="AD" clId="Web-{5F226EEC-E383-E293-BBFF-E3066C5818B2}" dt="2021-12-13T14:57:08.736" v="42"/>
          <ac:spMkLst>
            <pc:docMk/>
            <pc:sldMk cId="2392174379" sldId="586"/>
            <ac:spMk id="4" creationId="{506CD2B6-624A-473E-A86A-B0A47088A65E}"/>
          </ac:spMkLst>
        </pc:spChg>
        <pc:spChg chg="add mod">
          <ac:chgData name="Zelms, Alison" userId="S::azelms@rochestermn.gov::99f19d2a-d8ef-4a64-97e9-75736876d46e" providerId="AD" clId="Web-{5F226EEC-E383-E293-BBFF-E3066C5818B2}" dt="2021-12-13T16:06:49.858" v="1121" actId="20577"/>
          <ac:spMkLst>
            <pc:docMk/>
            <pc:sldMk cId="2392174379" sldId="586"/>
            <ac:spMk id="6" creationId="{8C494FF5-A0DA-4F73-8A0F-870075668C68}"/>
          </ac:spMkLst>
        </pc:spChg>
      </pc:sldChg>
      <pc:sldChg chg="add del replId">
        <pc:chgData name="Zelms, Alison" userId="S::azelms@rochestermn.gov::99f19d2a-d8ef-4a64-97e9-75736876d46e" providerId="AD" clId="Web-{5F226EEC-E383-E293-BBFF-E3066C5818B2}" dt="2021-12-13T14:57:44.893" v="45"/>
        <pc:sldMkLst>
          <pc:docMk/>
          <pc:sldMk cId="217824904" sldId="587"/>
        </pc:sldMkLst>
      </pc:sldChg>
      <pc:sldChg chg="new del">
        <pc:chgData name="Zelms, Alison" userId="S::azelms@rochestermn.gov::99f19d2a-d8ef-4a64-97e9-75736876d46e" providerId="AD" clId="Web-{5F226EEC-E383-E293-BBFF-E3066C5818B2}" dt="2021-12-13T14:59:45.082" v="47"/>
        <pc:sldMkLst>
          <pc:docMk/>
          <pc:sldMk cId="2239845680" sldId="587"/>
        </pc:sldMkLst>
      </pc:sldChg>
      <pc:sldChg chg="addSp delSp modSp add del mod ord replId setBg">
        <pc:chgData name="Zelms, Alison" userId="S::azelms@rochestermn.gov::99f19d2a-d8ef-4a64-97e9-75736876d46e" providerId="AD" clId="Web-{5F226EEC-E383-E293-BBFF-E3066C5818B2}" dt="2021-12-13T16:03:20.433" v="1077"/>
        <pc:sldMkLst>
          <pc:docMk/>
          <pc:sldMk cId="2964215484" sldId="587"/>
        </pc:sldMkLst>
        <pc:spChg chg="mod">
          <ac:chgData name="Zelms, Alison" userId="S::azelms@rochestermn.gov::99f19d2a-d8ef-4a64-97e9-75736876d46e" providerId="AD" clId="Web-{5F226EEC-E383-E293-BBFF-E3066C5818B2}" dt="2021-12-13T16:01:15.306" v="1056"/>
          <ac:spMkLst>
            <pc:docMk/>
            <pc:sldMk cId="2964215484" sldId="587"/>
            <ac:spMk id="2" creationId="{00000000-0000-0000-0000-000000000000}"/>
          </ac:spMkLst>
        </pc:spChg>
        <pc:spChg chg="mod ord">
          <ac:chgData name="Zelms, Alison" userId="S::azelms@rochestermn.gov::99f19d2a-d8ef-4a64-97e9-75736876d46e" providerId="AD" clId="Web-{5F226EEC-E383-E293-BBFF-E3066C5818B2}" dt="2021-12-13T16:01:15.306" v="1056"/>
          <ac:spMkLst>
            <pc:docMk/>
            <pc:sldMk cId="2964215484" sldId="587"/>
            <ac:spMk id="3" creationId="{00000000-0000-0000-0000-000000000000}"/>
          </ac:spMkLst>
        </pc:spChg>
        <pc:spChg chg="add del mod">
          <ac:chgData name="Zelms, Alison" userId="S::azelms@rochestermn.gov::99f19d2a-d8ef-4a64-97e9-75736876d46e" providerId="AD" clId="Web-{5F226EEC-E383-E293-BBFF-E3066C5818B2}" dt="2021-12-13T15:41:01.836" v="826"/>
          <ac:spMkLst>
            <pc:docMk/>
            <pc:sldMk cId="2964215484" sldId="587"/>
            <ac:spMk id="5" creationId="{8450597A-8670-4F1F-A943-C5439AF60E6A}"/>
          </ac:spMkLst>
        </pc:spChg>
        <pc:spChg chg="add mod">
          <ac:chgData name="Zelms, Alison" userId="S::azelms@rochestermn.gov::99f19d2a-d8ef-4a64-97e9-75736876d46e" providerId="AD" clId="Web-{5F226EEC-E383-E293-BBFF-E3066C5818B2}" dt="2021-12-13T16:02:38.807" v="1069" actId="20577"/>
          <ac:spMkLst>
            <pc:docMk/>
            <pc:sldMk cId="2964215484" sldId="587"/>
            <ac:spMk id="7" creationId="{70756CC0-E056-41E8-9E5C-FE8AB7C1BC84}"/>
          </ac:spMkLst>
        </pc:spChg>
        <pc:spChg chg="add del">
          <ac:chgData name="Zelms, Alison" userId="S::azelms@rochestermn.gov::99f19d2a-d8ef-4a64-97e9-75736876d46e" providerId="AD" clId="Web-{5F226EEC-E383-E293-BBFF-E3066C5818B2}" dt="2021-12-13T16:01:15.306" v="1056"/>
          <ac:spMkLst>
            <pc:docMk/>
            <pc:sldMk cId="2964215484" sldId="587"/>
            <ac:spMk id="9" creationId="{46F7435D-E3DB-47B1-BA61-B00ACC83A9DE}"/>
          </ac:spMkLst>
        </pc:spChg>
        <pc:spChg chg="add del">
          <ac:chgData name="Zelms, Alison" userId="S::azelms@rochestermn.gov::99f19d2a-d8ef-4a64-97e9-75736876d46e" providerId="AD" clId="Web-{5F226EEC-E383-E293-BBFF-E3066C5818B2}" dt="2021-12-13T16:01:15.306" v="1056"/>
          <ac:spMkLst>
            <pc:docMk/>
            <pc:sldMk cId="2964215484" sldId="587"/>
            <ac:spMk id="10" creationId="{F263A0B5-F8C4-4116-809F-78A768EA79A6}"/>
          </ac:spMkLst>
        </pc:spChg>
        <pc:spChg chg="add del">
          <ac:chgData name="Zelms, Alison" userId="S::azelms@rochestermn.gov::99f19d2a-d8ef-4a64-97e9-75736876d46e" providerId="AD" clId="Web-{5F226EEC-E383-E293-BBFF-E3066C5818B2}" dt="2021-12-13T15:41:33.461" v="829"/>
          <ac:spMkLst>
            <pc:docMk/>
            <pc:sldMk cId="2964215484" sldId="587"/>
            <ac:spMk id="12" creationId="{743AA782-23D1-4521-8CAD-47662984AA08}"/>
          </ac:spMkLst>
        </pc:spChg>
        <pc:spChg chg="add del">
          <ac:chgData name="Zelms, Alison" userId="S::azelms@rochestermn.gov::99f19d2a-d8ef-4a64-97e9-75736876d46e" providerId="AD" clId="Web-{5F226EEC-E383-E293-BBFF-E3066C5818B2}" dt="2021-12-13T15:41:33.461" v="829"/>
          <ac:spMkLst>
            <pc:docMk/>
            <pc:sldMk cId="2964215484" sldId="587"/>
            <ac:spMk id="14" creationId="{650D18FE-0824-4A46-B22C-A86B52E5780A}"/>
          </ac:spMkLst>
        </pc:spChg>
        <pc:spChg chg="add">
          <ac:chgData name="Zelms, Alison" userId="S::azelms@rochestermn.gov::99f19d2a-d8ef-4a64-97e9-75736876d46e" providerId="AD" clId="Web-{5F226EEC-E383-E293-BBFF-E3066C5818B2}" dt="2021-12-13T16:01:15.306" v="1056"/>
          <ac:spMkLst>
            <pc:docMk/>
            <pc:sldMk cId="2964215484" sldId="587"/>
            <ac:spMk id="15" creationId="{4AC6B390-BC59-4F1D-A0EE-D71A92F0A0B2}"/>
          </ac:spMkLst>
        </pc:spChg>
        <pc:spChg chg="add">
          <ac:chgData name="Zelms, Alison" userId="S::azelms@rochestermn.gov::99f19d2a-d8ef-4a64-97e9-75736876d46e" providerId="AD" clId="Web-{5F226EEC-E383-E293-BBFF-E3066C5818B2}" dt="2021-12-13T16:01:15.306" v="1056"/>
          <ac:spMkLst>
            <pc:docMk/>
            <pc:sldMk cId="2964215484" sldId="587"/>
            <ac:spMk id="17" creationId="{B6C60D79-16F1-4C4B-B7E3-7634E7069CDE}"/>
          </ac:spMkLst>
        </pc:spChg>
        <pc:spChg chg="add">
          <ac:chgData name="Zelms, Alison" userId="S::azelms@rochestermn.gov::99f19d2a-d8ef-4a64-97e9-75736876d46e" providerId="AD" clId="Web-{5F226EEC-E383-E293-BBFF-E3066C5818B2}" dt="2021-12-13T16:01:15.306" v="1056"/>
          <ac:spMkLst>
            <pc:docMk/>
            <pc:sldMk cId="2964215484" sldId="587"/>
            <ac:spMk id="19" creationId="{426B127E-6498-4C77-9C9D-4553A5113B80}"/>
          </ac:spMkLst>
        </pc:spChg>
        <pc:picChg chg="add mod ord modCrop">
          <ac:chgData name="Zelms, Alison" userId="S::azelms@rochestermn.gov::99f19d2a-d8ef-4a64-97e9-75736876d46e" providerId="AD" clId="Web-{5F226EEC-E383-E293-BBFF-E3066C5818B2}" dt="2021-12-13T16:01:15.306" v="1056"/>
          <ac:picMkLst>
            <pc:docMk/>
            <pc:sldMk cId="2964215484" sldId="587"/>
            <ac:picMk id="4" creationId="{124F2E9F-EB35-4FD1-B77F-CB4DACEB3930}"/>
          </ac:picMkLst>
        </pc:picChg>
      </pc:sldChg>
      <pc:sldChg chg="modSp add del replId">
        <pc:chgData name="Zelms, Alison" userId="S::azelms@rochestermn.gov::99f19d2a-d8ef-4a64-97e9-75736876d46e" providerId="AD" clId="Web-{5F226EEC-E383-E293-BBFF-E3066C5818B2}" dt="2021-12-13T15:44:50.683" v="900"/>
        <pc:sldMkLst>
          <pc:docMk/>
          <pc:sldMk cId="3589591858" sldId="588"/>
        </pc:sldMkLst>
        <pc:spChg chg="mod">
          <ac:chgData name="Zelms, Alison" userId="S::azelms@rochestermn.gov::99f19d2a-d8ef-4a64-97e9-75736876d46e" providerId="AD" clId="Web-{5F226EEC-E383-E293-BBFF-E3066C5818B2}" dt="2021-12-13T15:30:39.952" v="806" actId="20577"/>
          <ac:spMkLst>
            <pc:docMk/>
            <pc:sldMk cId="3589591858" sldId="588"/>
            <ac:spMk id="6" creationId="{8C494FF5-A0DA-4F73-8A0F-870075668C68}"/>
          </ac:spMkLst>
        </pc:spChg>
      </pc:sldChg>
      <pc:sldChg chg="modSp add replId">
        <pc:chgData name="Zelms, Alison" userId="S::azelms@rochestermn.gov::99f19d2a-d8ef-4a64-97e9-75736876d46e" providerId="AD" clId="Web-{5F226EEC-E383-E293-BBFF-E3066C5818B2}" dt="2021-12-13T22:15:16.172" v="1906" actId="20577"/>
        <pc:sldMkLst>
          <pc:docMk/>
          <pc:sldMk cId="3227932594" sldId="589"/>
        </pc:sldMkLst>
        <pc:spChg chg="mod">
          <ac:chgData name="Zelms, Alison" userId="S::azelms@rochestermn.gov::99f19d2a-d8ef-4a64-97e9-75736876d46e" providerId="AD" clId="Web-{5F226EEC-E383-E293-BBFF-E3066C5818B2}" dt="2021-12-13T15:51:17.626" v="997" actId="20577"/>
          <ac:spMkLst>
            <pc:docMk/>
            <pc:sldMk cId="3227932594" sldId="589"/>
            <ac:spMk id="2" creationId="{00000000-0000-0000-0000-000000000000}"/>
          </ac:spMkLst>
        </pc:spChg>
        <pc:spChg chg="mod">
          <ac:chgData name="Zelms, Alison" userId="S::azelms@rochestermn.gov::99f19d2a-d8ef-4a64-97e9-75736876d46e" providerId="AD" clId="Web-{5F226EEC-E383-E293-BBFF-E3066C5818B2}" dt="2021-12-13T22:15:16.172" v="1906" actId="20577"/>
          <ac:spMkLst>
            <pc:docMk/>
            <pc:sldMk cId="3227932594" sldId="589"/>
            <ac:spMk id="6" creationId="{8C494FF5-A0DA-4F73-8A0F-870075668C68}"/>
          </ac:spMkLst>
        </pc:spChg>
      </pc:sldChg>
      <pc:sldChg chg="modSp add ord replId">
        <pc:chgData name="Zelms, Alison" userId="S::azelms@rochestermn.gov::99f19d2a-d8ef-4a64-97e9-75736876d46e" providerId="AD" clId="Web-{5F226EEC-E383-E293-BBFF-E3066C5818B2}" dt="2021-12-13T18:32:02.777" v="1810" actId="20577"/>
        <pc:sldMkLst>
          <pc:docMk/>
          <pc:sldMk cId="3971863319" sldId="590"/>
        </pc:sldMkLst>
        <pc:spChg chg="mod">
          <ac:chgData name="Zelms, Alison" userId="S::azelms@rochestermn.gov::99f19d2a-d8ef-4a64-97e9-75736876d46e" providerId="AD" clId="Web-{5F226EEC-E383-E293-BBFF-E3066C5818B2}" dt="2021-12-13T15:51:20.548" v="998" actId="20577"/>
          <ac:spMkLst>
            <pc:docMk/>
            <pc:sldMk cId="3971863319" sldId="590"/>
            <ac:spMk id="2" creationId="{00000000-0000-0000-0000-000000000000}"/>
          </ac:spMkLst>
        </pc:spChg>
        <pc:spChg chg="mod">
          <ac:chgData name="Zelms, Alison" userId="S::azelms@rochestermn.gov::99f19d2a-d8ef-4a64-97e9-75736876d46e" providerId="AD" clId="Web-{5F226EEC-E383-E293-BBFF-E3066C5818B2}" dt="2021-12-13T18:32:02.777" v="1810" actId="20577"/>
          <ac:spMkLst>
            <pc:docMk/>
            <pc:sldMk cId="3971863319" sldId="590"/>
            <ac:spMk id="6" creationId="{8C494FF5-A0DA-4F73-8A0F-870075668C68}"/>
          </ac:spMkLst>
        </pc:spChg>
      </pc:sldChg>
      <pc:sldChg chg="addSp delSp modSp new ord">
        <pc:chgData name="Zelms, Alison" userId="S::azelms@rochestermn.gov::99f19d2a-d8ef-4a64-97e9-75736876d46e" providerId="AD" clId="Web-{5F226EEC-E383-E293-BBFF-E3066C5818B2}" dt="2021-12-13T22:07:53.713" v="1903" actId="20577"/>
        <pc:sldMkLst>
          <pc:docMk/>
          <pc:sldMk cId="3693424070" sldId="591"/>
        </pc:sldMkLst>
        <pc:spChg chg="mod">
          <ac:chgData name="Zelms, Alison" userId="S::azelms@rochestermn.gov::99f19d2a-d8ef-4a64-97e9-75736876d46e" providerId="AD" clId="Web-{5F226EEC-E383-E293-BBFF-E3066C5818B2}" dt="2021-12-13T15:51:10.704" v="995" actId="20577"/>
          <ac:spMkLst>
            <pc:docMk/>
            <pc:sldMk cId="3693424070" sldId="591"/>
            <ac:spMk id="2" creationId="{B4BEE67A-618D-4618-871B-9686D6290E1A}"/>
          </ac:spMkLst>
        </pc:spChg>
        <pc:spChg chg="add del mod">
          <ac:chgData name="Zelms, Alison" userId="S::azelms@rochestermn.gov::99f19d2a-d8ef-4a64-97e9-75736876d46e" providerId="AD" clId="Web-{5F226EEC-E383-E293-BBFF-E3066C5818B2}" dt="2021-12-13T15:48:59.077" v="956"/>
          <ac:spMkLst>
            <pc:docMk/>
            <pc:sldMk cId="3693424070" sldId="591"/>
            <ac:spMk id="3" creationId="{0DF64BB6-1F98-4354-87BC-EB8C49720333}"/>
          </ac:spMkLst>
        </pc:spChg>
        <pc:spChg chg="add mod">
          <ac:chgData name="Zelms, Alison" userId="S::azelms@rochestermn.gov::99f19d2a-d8ef-4a64-97e9-75736876d46e" providerId="AD" clId="Web-{5F226EEC-E383-E293-BBFF-E3066C5818B2}" dt="2021-12-13T22:07:53.713" v="1903" actId="20577"/>
          <ac:spMkLst>
            <pc:docMk/>
            <pc:sldMk cId="3693424070" sldId="591"/>
            <ac:spMk id="5" creationId="{46390E4B-D476-4F0E-963A-46C88EBD446D}"/>
          </ac:spMkLst>
        </pc:spChg>
      </pc:sldChg>
      <pc:sldChg chg="addSp modSp new">
        <pc:chgData name="Zelms, Alison" userId="S::azelms@rochestermn.gov::99f19d2a-d8ef-4a64-97e9-75736876d46e" providerId="AD" clId="Web-{5F226EEC-E383-E293-BBFF-E3066C5818B2}" dt="2021-12-13T16:23:02.168" v="1398" actId="1076"/>
        <pc:sldMkLst>
          <pc:docMk/>
          <pc:sldMk cId="1954147108" sldId="592"/>
        </pc:sldMkLst>
        <pc:spChg chg="mod">
          <ac:chgData name="Zelms, Alison" userId="S::azelms@rochestermn.gov::99f19d2a-d8ef-4a64-97e9-75736876d46e" providerId="AD" clId="Web-{5F226EEC-E383-E293-BBFF-E3066C5818B2}" dt="2021-12-13T16:03:27.808" v="1079" actId="20577"/>
          <ac:spMkLst>
            <pc:docMk/>
            <pc:sldMk cId="1954147108" sldId="592"/>
            <ac:spMk id="2" creationId="{2373DA7B-0E39-462A-9625-E592FB54B925}"/>
          </ac:spMkLst>
        </pc:spChg>
        <pc:spChg chg="add mod">
          <ac:chgData name="Zelms, Alison" userId="S::azelms@rochestermn.gov::99f19d2a-d8ef-4a64-97e9-75736876d46e" providerId="AD" clId="Web-{5F226EEC-E383-E293-BBFF-E3066C5818B2}" dt="2021-12-13T16:22:52.231" v="1397" actId="20577"/>
          <ac:spMkLst>
            <pc:docMk/>
            <pc:sldMk cId="1954147108" sldId="592"/>
            <ac:spMk id="4" creationId="{888997EC-374C-4B24-9BB0-1C587CD0AE54}"/>
          </ac:spMkLst>
        </pc:spChg>
        <pc:picChg chg="add mod">
          <ac:chgData name="Zelms, Alison" userId="S::azelms@rochestermn.gov::99f19d2a-d8ef-4a64-97e9-75736876d46e" providerId="AD" clId="Web-{5F226EEC-E383-E293-BBFF-E3066C5818B2}" dt="2021-12-13T16:23:02.168" v="1398" actId="1076"/>
          <ac:picMkLst>
            <pc:docMk/>
            <pc:sldMk cId="1954147108" sldId="592"/>
            <ac:picMk id="6" creationId="{4CF7DAED-33CD-4F79-BBED-F9EAD07FF757}"/>
          </ac:picMkLst>
        </pc:picChg>
      </pc:sldChg>
      <pc:sldChg chg="new del ord">
        <pc:chgData name="Zelms, Alison" userId="S::azelms@rochestermn.gov::99f19d2a-d8ef-4a64-97e9-75736876d46e" providerId="AD" clId="Web-{5F226EEC-E383-E293-BBFF-E3066C5818B2}" dt="2021-12-13T16:08:01.937" v="1126"/>
        <pc:sldMkLst>
          <pc:docMk/>
          <pc:sldMk cId="1960162556" sldId="593"/>
        </pc:sldMkLst>
      </pc:sldChg>
      <pc:sldChg chg="addSp delSp modSp new">
        <pc:chgData name="Zelms, Alison" userId="S::azelms@rochestermn.gov::99f19d2a-d8ef-4a64-97e9-75736876d46e" providerId="AD" clId="Web-{5F226EEC-E383-E293-BBFF-E3066C5818B2}" dt="2021-12-13T16:14:20.536" v="1354" actId="20577"/>
        <pc:sldMkLst>
          <pc:docMk/>
          <pc:sldMk cId="3477544906" sldId="593"/>
        </pc:sldMkLst>
        <pc:spChg chg="mod">
          <ac:chgData name="Zelms, Alison" userId="S::azelms@rochestermn.gov::99f19d2a-d8ef-4a64-97e9-75736876d46e" providerId="AD" clId="Web-{5F226EEC-E383-E293-BBFF-E3066C5818B2}" dt="2021-12-13T16:09:44.313" v="1169" actId="20577"/>
          <ac:spMkLst>
            <pc:docMk/>
            <pc:sldMk cId="3477544906" sldId="593"/>
            <ac:spMk id="2" creationId="{DC634F80-DF00-4A04-A7E6-0CEFA78D81F2}"/>
          </ac:spMkLst>
        </pc:spChg>
        <pc:spChg chg="add del mod">
          <ac:chgData name="Zelms, Alison" userId="S::azelms@rochestermn.gov::99f19d2a-d8ef-4a64-97e9-75736876d46e" providerId="AD" clId="Web-{5F226EEC-E383-E293-BBFF-E3066C5818B2}" dt="2021-12-13T16:10:04.548" v="1174"/>
          <ac:spMkLst>
            <pc:docMk/>
            <pc:sldMk cId="3477544906" sldId="593"/>
            <ac:spMk id="5" creationId="{9D7B8746-80F9-484B-830D-1176C6CE1A6D}"/>
          </ac:spMkLst>
        </pc:spChg>
        <pc:spChg chg="add del mod">
          <ac:chgData name="Zelms, Alison" userId="S::azelms@rochestermn.gov::99f19d2a-d8ef-4a64-97e9-75736876d46e" providerId="AD" clId="Web-{5F226EEC-E383-E293-BBFF-E3066C5818B2}" dt="2021-12-13T16:11:19.752" v="1195"/>
          <ac:spMkLst>
            <pc:docMk/>
            <pc:sldMk cId="3477544906" sldId="593"/>
            <ac:spMk id="6" creationId="{1D02898D-6CBE-40C7-8AA9-85E5C8EE65F1}"/>
          </ac:spMkLst>
        </pc:spChg>
        <pc:spChg chg="add del mod">
          <ac:chgData name="Zelms, Alison" userId="S::azelms@rochestermn.gov::99f19d2a-d8ef-4a64-97e9-75736876d46e" providerId="AD" clId="Web-{5F226EEC-E383-E293-BBFF-E3066C5818B2}" dt="2021-12-13T16:11:42.471" v="1198"/>
          <ac:spMkLst>
            <pc:docMk/>
            <pc:sldMk cId="3477544906" sldId="593"/>
            <ac:spMk id="8" creationId="{A0F1EECC-2FE0-4981-95A9-7F89CD6DA76D}"/>
          </ac:spMkLst>
        </pc:spChg>
        <pc:spChg chg="add mod">
          <ac:chgData name="Zelms, Alison" userId="S::azelms@rochestermn.gov::99f19d2a-d8ef-4a64-97e9-75736876d46e" providerId="AD" clId="Web-{5F226EEC-E383-E293-BBFF-E3066C5818B2}" dt="2021-12-13T16:14:20.536" v="1354" actId="20577"/>
          <ac:spMkLst>
            <pc:docMk/>
            <pc:sldMk cId="3477544906" sldId="593"/>
            <ac:spMk id="10" creationId="{37791E77-8DC5-4CE1-9743-D8D527A2AB94}"/>
          </ac:spMkLst>
        </pc:spChg>
        <pc:picChg chg="add del mod">
          <ac:chgData name="Zelms, Alison" userId="S::azelms@rochestermn.gov::99f19d2a-d8ef-4a64-97e9-75736876d46e" providerId="AD" clId="Web-{5F226EEC-E383-E293-BBFF-E3066C5818B2}" dt="2021-12-13T16:08:55.031" v="1131"/>
          <ac:picMkLst>
            <pc:docMk/>
            <pc:sldMk cId="3477544906" sldId="593"/>
            <ac:picMk id="3" creationId="{48F114F8-577C-4090-B878-CBF2D9535F0E}"/>
          </ac:picMkLst>
        </pc:picChg>
        <pc:picChg chg="add mod">
          <ac:chgData name="Zelms, Alison" userId="S::azelms@rochestermn.gov::99f19d2a-d8ef-4a64-97e9-75736876d46e" providerId="AD" clId="Web-{5F226EEC-E383-E293-BBFF-E3066C5818B2}" dt="2021-12-13T16:12:11.612" v="1202" actId="1076"/>
          <ac:picMkLst>
            <pc:docMk/>
            <pc:sldMk cId="3477544906" sldId="593"/>
            <ac:picMk id="4" creationId="{8AFE74A9-9595-473F-8238-FCA707400843}"/>
          </ac:picMkLst>
        </pc:picChg>
      </pc:sldChg>
      <pc:sldChg chg="addSp delSp modSp new">
        <pc:chgData name="Zelms, Alison" userId="S::azelms@rochestermn.gov::99f19d2a-d8ef-4a64-97e9-75736876d46e" providerId="AD" clId="Web-{5F226EEC-E383-E293-BBFF-E3066C5818B2}" dt="2021-12-13T18:28:06.993" v="1604" actId="20577"/>
        <pc:sldMkLst>
          <pc:docMk/>
          <pc:sldMk cId="3375898370" sldId="594"/>
        </pc:sldMkLst>
        <pc:spChg chg="mod">
          <ac:chgData name="Zelms, Alison" userId="S::azelms@rochestermn.gov::99f19d2a-d8ef-4a64-97e9-75736876d46e" providerId="AD" clId="Web-{5F226EEC-E383-E293-BBFF-E3066C5818B2}" dt="2021-12-13T18:26:59.430" v="1580" actId="1076"/>
          <ac:spMkLst>
            <pc:docMk/>
            <pc:sldMk cId="3375898370" sldId="594"/>
            <ac:spMk id="2" creationId="{25BD5FD2-1E54-47C5-B5A4-12B82CA925EB}"/>
          </ac:spMkLst>
        </pc:spChg>
        <pc:spChg chg="add del mod">
          <ac:chgData name="Zelms, Alison" userId="S::azelms@rochestermn.gov::99f19d2a-d8ef-4a64-97e9-75736876d46e" providerId="AD" clId="Web-{5F226EEC-E383-E293-BBFF-E3066C5818B2}" dt="2021-12-13T18:24:06.084" v="1457"/>
          <ac:spMkLst>
            <pc:docMk/>
            <pc:sldMk cId="3375898370" sldId="594"/>
            <ac:spMk id="4" creationId="{6B88352C-EB19-4EC3-A981-72368FF312EF}"/>
          </ac:spMkLst>
        </pc:spChg>
        <pc:spChg chg="add del mod">
          <ac:chgData name="Zelms, Alison" userId="S::azelms@rochestermn.gov::99f19d2a-d8ef-4a64-97e9-75736876d46e" providerId="AD" clId="Web-{5F226EEC-E383-E293-BBFF-E3066C5818B2}" dt="2021-12-13T18:24:56.616" v="1465"/>
          <ac:spMkLst>
            <pc:docMk/>
            <pc:sldMk cId="3375898370" sldId="594"/>
            <ac:spMk id="6" creationId="{56764411-FE8F-42CE-97A1-BCFD0F6BE136}"/>
          </ac:spMkLst>
        </pc:spChg>
        <pc:spChg chg="add mod">
          <ac:chgData name="Zelms, Alison" userId="S::azelms@rochestermn.gov::99f19d2a-d8ef-4a64-97e9-75736876d46e" providerId="AD" clId="Web-{5F226EEC-E383-E293-BBFF-E3066C5818B2}" dt="2021-12-13T18:28:06.993" v="1604" actId="20577"/>
          <ac:spMkLst>
            <pc:docMk/>
            <pc:sldMk cId="3375898370" sldId="594"/>
            <ac:spMk id="7" creationId="{3792CCCB-5BAC-4C1C-BA17-25A71F9623A9}"/>
          </ac:spMkLst>
        </pc:spChg>
        <pc:picChg chg="add mod">
          <ac:chgData name="Zelms, Alison" userId="S::azelms@rochestermn.gov::99f19d2a-d8ef-4a64-97e9-75736876d46e" providerId="AD" clId="Web-{5F226EEC-E383-E293-BBFF-E3066C5818B2}" dt="2021-12-13T18:27:05.055" v="1582" actId="1076"/>
          <ac:picMkLst>
            <pc:docMk/>
            <pc:sldMk cId="3375898370" sldId="594"/>
            <ac:picMk id="3" creationId="{05C58760-6BDD-4C1F-A410-FDB45DC38F82}"/>
          </ac:picMkLst>
        </pc:picChg>
        <pc:picChg chg="add del mod">
          <ac:chgData name="Zelms, Alison" userId="S::azelms@rochestermn.gov::99f19d2a-d8ef-4a64-97e9-75736876d46e" providerId="AD" clId="Web-{5F226EEC-E383-E293-BBFF-E3066C5818B2}" dt="2021-12-13T18:24:37.600" v="1461"/>
          <ac:picMkLst>
            <pc:docMk/>
            <pc:sldMk cId="3375898370" sldId="594"/>
            <ac:picMk id="5" creationId="{3413B1C8-E1F5-42AF-BCF6-1F4E9AFB10E3}"/>
          </ac:picMkLst>
        </pc:picChg>
      </pc:sldChg>
    </pc:docChg>
  </pc:docChgLst>
  <pc:docChgLst>
    <pc:chgData name="Zelms, Alison" userId="S::azelms@rochestermn.gov::99f19d2a-d8ef-4a64-97e9-75736876d46e" providerId="AD" clId="Web-{9A194975-0D10-EA4D-0C78-D6A70E5C2C18}"/>
    <pc:docChg chg="modSld">
      <pc:chgData name="Zelms, Alison" userId="S::azelms@rochestermn.gov::99f19d2a-d8ef-4a64-97e9-75736876d46e" providerId="AD" clId="Web-{9A194975-0D10-EA4D-0C78-D6A70E5C2C18}" dt="2022-04-18T19:03:28.930" v="51" actId="20577"/>
      <pc:docMkLst>
        <pc:docMk/>
      </pc:docMkLst>
      <pc:sldChg chg="modSp">
        <pc:chgData name="Zelms, Alison" userId="S::azelms@rochestermn.gov::99f19d2a-d8ef-4a64-97e9-75736876d46e" providerId="AD" clId="Web-{9A194975-0D10-EA4D-0C78-D6A70E5C2C18}" dt="2022-04-18T19:03:28.930" v="51" actId="20577"/>
        <pc:sldMkLst>
          <pc:docMk/>
          <pc:sldMk cId="3213319133" sldId="602"/>
        </pc:sldMkLst>
        <pc:spChg chg="mod">
          <ac:chgData name="Zelms, Alison" userId="S::azelms@rochestermn.gov::99f19d2a-d8ef-4a64-97e9-75736876d46e" providerId="AD" clId="Web-{9A194975-0D10-EA4D-0C78-D6A70E5C2C18}" dt="2022-04-18T19:03:28.930" v="51" actId="20577"/>
          <ac:spMkLst>
            <pc:docMk/>
            <pc:sldMk cId="3213319133" sldId="602"/>
            <ac:spMk id="5" creationId="{00000000-0000-0000-0000-000000000000}"/>
          </ac:spMkLst>
        </pc:spChg>
      </pc:sldChg>
      <pc:sldChg chg="modSp modNotes">
        <pc:chgData name="Zelms, Alison" userId="S::azelms@rochestermn.gov::99f19d2a-d8ef-4a64-97e9-75736876d46e" providerId="AD" clId="Web-{9A194975-0D10-EA4D-0C78-D6A70E5C2C18}" dt="2022-04-18T19:03:09.383" v="49" actId="20577"/>
        <pc:sldMkLst>
          <pc:docMk/>
          <pc:sldMk cId="420844528" sldId="620"/>
        </pc:sldMkLst>
        <pc:spChg chg="mod">
          <ac:chgData name="Zelms, Alison" userId="S::azelms@rochestermn.gov::99f19d2a-d8ef-4a64-97e9-75736876d46e" providerId="AD" clId="Web-{9A194975-0D10-EA4D-0C78-D6A70E5C2C18}" dt="2022-04-18T19:03:09.383" v="49" actId="20577"/>
          <ac:spMkLst>
            <pc:docMk/>
            <pc:sldMk cId="420844528" sldId="620"/>
            <ac:spMk id="2" creationId="{00000000-0000-0000-0000-000000000000}"/>
          </ac:spMkLst>
        </pc:spChg>
        <pc:picChg chg="mod">
          <ac:chgData name="Zelms, Alison" userId="S::azelms@rochestermn.gov::99f19d2a-d8ef-4a64-97e9-75736876d46e" providerId="AD" clId="Web-{9A194975-0D10-EA4D-0C78-D6A70E5C2C18}" dt="2022-04-18T19:02:08.273" v="33" actId="1076"/>
          <ac:picMkLst>
            <pc:docMk/>
            <pc:sldMk cId="420844528" sldId="620"/>
            <ac:picMk id="10" creationId="{B8818516-3C50-7F33-46F2-1BAB67B1430D}"/>
          </ac:picMkLst>
        </pc:picChg>
      </pc:sldChg>
    </pc:docChg>
  </pc:docChgLst>
  <pc:docChgLst>
    <pc:chgData name="Heyer, Heather" userId="S::hheyer@rochestermn.gov::88875023-4c61-4b8a-adf1-27bd89546f7f" providerId="AD" clId="Web-{7FD97E05-0139-B0AC-C493-F29288382306}"/>
    <pc:docChg chg="addSld modSld sldOrd">
      <pc:chgData name="Heyer, Heather" userId="S::hheyer@rochestermn.gov::88875023-4c61-4b8a-adf1-27bd89546f7f" providerId="AD" clId="Web-{7FD97E05-0139-B0AC-C493-F29288382306}" dt="2021-08-16T15:53:28.827" v="56" actId="20577"/>
      <pc:docMkLst>
        <pc:docMk/>
      </pc:docMkLst>
      <pc:sldChg chg="addSp modSp new ord">
        <pc:chgData name="Heyer, Heather" userId="S::hheyer@rochestermn.gov::88875023-4c61-4b8a-adf1-27bd89546f7f" providerId="AD" clId="Web-{7FD97E05-0139-B0AC-C493-F29288382306}" dt="2021-08-16T15:53:28.827" v="56" actId="20577"/>
        <pc:sldMkLst>
          <pc:docMk/>
          <pc:sldMk cId="780667595" sldId="522"/>
        </pc:sldMkLst>
        <pc:spChg chg="mod">
          <ac:chgData name="Heyer, Heather" userId="S::hheyer@rochestermn.gov::88875023-4c61-4b8a-adf1-27bd89546f7f" providerId="AD" clId="Web-{7FD97E05-0139-B0AC-C493-F29288382306}" dt="2021-08-16T15:52:50.326" v="52" actId="14100"/>
          <ac:spMkLst>
            <pc:docMk/>
            <pc:sldMk cId="780667595" sldId="522"/>
            <ac:spMk id="2" creationId="{B2A28D03-0034-4A02-A92D-15BDFA6ED6A8}"/>
          </ac:spMkLst>
        </pc:spChg>
        <pc:spChg chg="add mod">
          <ac:chgData name="Heyer, Heather" userId="S::hheyer@rochestermn.gov::88875023-4c61-4b8a-adf1-27bd89546f7f" providerId="AD" clId="Web-{7FD97E05-0139-B0AC-C493-F29288382306}" dt="2021-08-16T15:53:28.827" v="56" actId="20577"/>
          <ac:spMkLst>
            <pc:docMk/>
            <pc:sldMk cId="780667595" sldId="522"/>
            <ac:spMk id="4" creationId="{AA82A055-895A-448F-8590-5E5C3DCDEE78}"/>
          </ac:spMkLst>
        </pc:spChg>
        <pc:picChg chg="add mod">
          <ac:chgData name="Heyer, Heather" userId="S::hheyer@rochestermn.gov::88875023-4c61-4b8a-adf1-27bd89546f7f" providerId="AD" clId="Web-{7FD97E05-0139-B0AC-C493-F29288382306}" dt="2021-08-16T15:49:29.542" v="5" actId="1076"/>
          <ac:picMkLst>
            <pc:docMk/>
            <pc:sldMk cId="780667595" sldId="522"/>
            <ac:picMk id="3" creationId="{528304AB-7ED9-4466-A48C-6F9E7BCA26FE}"/>
          </ac:picMkLst>
        </pc:picChg>
      </pc:sldChg>
    </pc:docChg>
  </pc:docChgLst>
  <pc:docChgLst>
    <pc:chgData name="Heyer, Heather" userId="S::hheyer@rochestermn.gov::88875023-4c61-4b8a-adf1-27bd89546f7f" providerId="AD" clId="Web-{2B681889-6B4F-C292-D1EA-3E0CFEF4FEE6}"/>
    <pc:docChg chg="delSld">
      <pc:chgData name="Heyer, Heather" userId="S::hheyer@rochestermn.gov::88875023-4c61-4b8a-adf1-27bd89546f7f" providerId="AD" clId="Web-{2B681889-6B4F-C292-D1EA-3E0CFEF4FEE6}" dt="2022-01-19T14:52:15.667" v="0"/>
      <pc:docMkLst>
        <pc:docMk/>
      </pc:docMkLst>
      <pc:sldChg chg="del">
        <pc:chgData name="Heyer, Heather" userId="S::hheyer@rochestermn.gov::88875023-4c61-4b8a-adf1-27bd89546f7f" providerId="AD" clId="Web-{2B681889-6B4F-C292-D1EA-3E0CFEF4FEE6}" dt="2022-01-19T14:52:15.667" v="0"/>
        <pc:sldMkLst>
          <pc:docMk/>
          <pc:sldMk cId="3831932071" sldId="436"/>
        </pc:sldMkLst>
      </pc:sldChg>
    </pc:docChg>
  </pc:docChgLst>
  <pc:docChgLst>
    <pc:chgData name="Heyer, Heather" userId="S::hheyer@rochestermn.gov::88875023-4c61-4b8a-adf1-27bd89546f7f" providerId="AD" clId="Web-{EE231CE2-40C3-648E-BDAA-FD60A6203047}"/>
    <pc:docChg chg="addSld modSld">
      <pc:chgData name="Heyer, Heather" userId="S::hheyer@rochestermn.gov::88875023-4c61-4b8a-adf1-27bd89546f7f" providerId="AD" clId="Web-{EE231CE2-40C3-648E-BDAA-FD60A6203047}" dt="2022-07-18T17:13:32.942" v="225" actId="1076"/>
      <pc:docMkLst>
        <pc:docMk/>
      </pc:docMkLst>
      <pc:sldChg chg="addSp modSp">
        <pc:chgData name="Heyer, Heather" userId="S::hheyer@rochestermn.gov::88875023-4c61-4b8a-adf1-27bd89546f7f" providerId="AD" clId="Web-{EE231CE2-40C3-648E-BDAA-FD60A6203047}" dt="2022-07-18T14:22:35.628" v="127" actId="1076"/>
        <pc:sldMkLst>
          <pc:docMk/>
          <pc:sldMk cId="1059017171" sldId="610"/>
        </pc:sldMkLst>
        <pc:spChg chg="mod">
          <ac:chgData name="Heyer, Heather" userId="S::hheyer@rochestermn.gov::88875023-4c61-4b8a-adf1-27bd89546f7f" providerId="AD" clId="Web-{EE231CE2-40C3-648E-BDAA-FD60A6203047}" dt="2022-07-18T14:04:22.275" v="27" actId="20577"/>
          <ac:spMkLst>
            <pc:docMk/>
            <pc:sldMk cId="1059017171" sldId="610"/>
            <ac:spMk id="5" creationId="{00000000-0000-0000-0000-000000000000}"/>
          </ac:spMkLst>
        </pc:spChg>
        <pc:spChg chg="mod">
          <ac:chgData name="Heyer, Heather" userId="S::hheyer@rochestermn.gov::88875023-4c61-4b8a-adf1-27bd89546f7f" providerId="AD" clId="Web-{EE231CE2-40C3-648E-BDAA-FD60A6203047}" dt="2022-07-18T14:21:49.456" v="126" actId="20577"/>
          <ac:spMkLst>
            <pc:docMk/>
            <pc:sldMk cId="1059017171" sldId="610"/>
            <ac:spMk id="8" creationId="{00000000-0000-0000-0000-000000000000}"/>
          </ac:spMkLst>
        </pc:spChg>
        <pc:picChg chg="add mod">
          <ac:chgData name="Heyer, Heather" userId="S::hheyer@rochestermn.gov::88875023-4c61-4b8a-adf1-27bd89546f7f" providerId="AD" clId="Web-{EE231CE2-40C3-648E-BDAA-FD60A6203047}" dt="2022-07-18T14:22:35.628" v="127" actId="1076"/>
          <ac:picMkLst>
            <pc:docMk/>
            <pc:sldMk cId="1059017171" sldId="610"/>
            <ac:picMk id="2" creationId="{19EC692A-D546-AFCE-A19A-8B161F90B4BD}"/>
          </ac:picMkLst>
        </pc:picChg>
      </pc:sldChg>
      <pc:sldChg chg="addSp delSp modSp add replId">
        <pc:chgData name="Heyer, Heather" userId="S::hheyer@rochestermn.gov::88875023-4c61-4b8a-adf1-27bd89546f7f" providerId="AD" clId="Web-{EE231CE2-40C3-648E-BDAA-FD60A6203047}" dt="2022-07-18T17:13:32.942" v="225" actId="1076"/>
        <pc:sldMkLst>
          <pc:docMk/>
          <pc:sldMk cId="887252744" sldId="648"/>
        </pc:sldMkLst>
        <pc:spChg chg="mod">
          <ac:chgData name="Heyer, Heather" userId="S::hheyer@rochestermn.gov::88875023-4c61-4b8a-adf1-27bd89546f7f" providerId="AD" clId="Web-{EE231CE2-40C3-648E-BDAA-FD60A6203047}" dt="2022-07-18T17:13:15.770" v="220" actId="20577"/>
          <ac:spMkLst>
            <pc:docMk/>
            <pc:sldMk cId="887252744" sldId="648"/>
            <ac:spMk id="5" creationId="{00000000-0000-0000-0000-000000000000}"/>
          </ac:spMkLst>
        </pc:spChg>
        <pc:spChg chg="mod">
          <ac:chgData name="Heyer, Heather" userId="S::hheyer@rochestermn.gov::88875023-4c61-4b8a-adf1-27bd89546f7f" providerId="AD" clId="Web-{EE231CE2-40C3-648E-BDAA-FD60A6203047}" dt="2022-07-18T17:12:37.300" v="217" actId="20577"/>
          <ac:spMkLst>
            <pc:docMk/>
            <pc:sldMk cId="887252744" sldId="648"/>
            <ac:spMk id="8" creationId="{00000000-0000-0000-0000-000000000000}"/>
          </ac:spMkLst>
        </pc:spChg>
        <pc:picChg chg="del">
          <ac:chgData name="Heyer, Heather" userId="S::hheyer@rochestermn.gov::88875023-4c61-4b8a-adf1-27bd89546f7f" providerId="AD" clId="Web-{EE231CE2-40C3-648E-BDAA-FD60A6203047}" dt="2022-07-18T17:10:41.814" v="182"/>
          <ac:picMkLst>
            <pc:docMk/>
            <pc:sldMk cId="887252744" sldId="648"/>
            <ac:picMk id="2" creationId="{19EC692A-D546-AFCE-A19A-8B161F90B4BD}"/>
          </ac:picMkLst>
        </pc:picChg>
        <pc:picChg chg="add mod">
          <ac:chgData name="Heyer, Heather" userId="S::hheyer@rochestermn.gov::88875023-4c61-4b8a-adf1-27bd89546f7f" providerId="AD" clId="Web-{EE231CE2-40C3-648E-BDAA-FD60A6203047}" dt="2022-07-18T17:10:54.345" v="186" actId="1076"/>
          <ac:picMkLst>
            <pc:docMk/>
            <pc:sldMk cId="887252744" sldId="648"/>
            <ac:picMk id="3" creationId="{020B1F8E-751A-C044-D491-55808402E4F5}"/>
          </ac:picMkLst>
        </pc:picChg>
        <pc:picChg chg="add mod">
          <ac:chgData name="Heyer, Heather" userId="S::hheyer@rochestermn.gov::88875023-4c61-4b8a-adf1-27bd89546f7f" providerId="AD" clId="Web-{EE231CE2-40C3-648E-BDAA-FD60A6203047}" dt="2022-07-18T17:13:16.723" v="221" actId="1076"/>
          <ac:picMkLst>
            <pc:docMk/>
            <pc:sldMk cId="887252744" sldId="648"/>
            <ac:picMk id="4" creationId="{E23FB3CB-B780-0F0F-C449-0C2C7EA3FB4D}"/>
          </ac:picMkLst>
        </pc:picChg>
        <pc:picChg chg="add mod">
          <ac:chgData name="Heyer, Heather" userId="S::hheyer@rochestermn.gov::88875023-4c61-4b8a-adf1-27bd89546f7f" providerId="AD" clId="Web-{EE231CE2-40C3-648E-BDAA-FD60A6203047}" dt="2022-07-18T17:13:32.942" v="225" actId="1076"/>
          <ac:picMkLst>
            <pc:docMk/>
            <pc:sldMk cId="887252744" sldId="648"/>
            <ac:picMk id="7" creationId="{BB3DE504-75E6-A030-4573-8F8D25D38FA1}"/>
          </ac:picMkLst>
        </pc:picChg>
      </pc:sldChg>
    </pc:docChg>
  </pc:docChgLst>
  <pc:docChgLst>
    <pc:chgData name="Zelms, Alison" userId="S::azelms@rochestermn.gov::99f19d2a-d8ef-4a64-97e9-75736876d46e" providerId="AD" clId="Web-{8EA008CC-AB77-ABC2-3656-AD08848B98AA}"/>
    <pc:docChg chg="addSld modSld">
      <pc:chgData name="Zelms, Alison" userId="S::azelms@rochestermn.gov::99f19d2a-d8ef-4a64-97e9-75736876d46e" providerId="AD" clId="Web-{8EA008CC-AB77-ABC2-3656-AD08848B98AA}" dt="2021-08-27T15:33:16.165" v="5"/>
      <pc:docMkLst>
        <pc:docMk/>
      </pc:docMkLst>
      <pc:sldChg chg="addSp modSp new mod setBg addCm">
        <pc:chgData name="Zelms, Alison" userId="S::azelms@rochestermn.gov::99f19d2a-d8ef-4a64-97e9-75736876d46e" providerId="AD" clId="Web-{8EA008CC-AB77-ABC2-3656-AD08848B98AA}" dt="2021-08-27T15:33:16.165" v="5"/>
        <pc:sldMkLst>
          <pc:docMk/>
          <pc:sldMk cId="3580892497" sldId="524"/>
        </pc:sldMkLst>
        <pc:spChg chg="ord">
          <ac:chgData name="Zelms, Alison" userId="S::azelms@rochestermn.gov::99f19d2a-d8ef-4a64-97e9-75736876d46e" providerId="AD" clId="Web-{8EA008CC-AB77-ABC2-3656-AD08848B98AA}" dt="2021-08-27T15:32:45.756" v="4"/>
          <ac:spMkLst>
            <pc:docMk/>
            <pc:sldMk cId="3580892497" sldId="524"/>
            <ac:spMk id="2" creationId="{A7992A0D-8248-4B28-BFD3-9C662C308124}"/>
          </ac:spMkLst>
        </pc:spChg>
        <pc:spChg chg="mod">
          <ac:chgData name="Zelms, Alison" userId="S::azelms@rochestermn.gov::99f19d2a-d8ef-4a64-97e9-75736876d46e" providerId="AD" clId="Web-{8EA008CC-AB77-ABC2-3656-AD08848B98AA}" dt="2021-08-27T15:32:45.756" v="4"/>
          <ac:spMkLst>
            <pc:docMk/>
            <pc:sldMk cId="3580892497" sldId="524"/>
            <ac:spMk id="3" creationId="{5C3CE7B6-5783-4DAF-A6DD-861A4A9F41F3}"/>
          </ac:spMkLst>
        </pc:spChg>
        <pc:spChg chg="add">
          <ac:chgData name="Zelms, Alison" userId="S::azelms@rochestermn.gov::99f19d2a-d8ef-4a64-97e9-75736876d46e" providerId="AD" clId="Web-{8EA008CC-AB77-ABC2-3656-AD08848B98AA}" dt="2021-08-27T15:32:45.756" v="4"/>
          <ac:spMkLst>
            <pc:docMk/>
            <pc:sldMk cId="3580892497" sldId="524"/>
            <ac:spMk id="9" creationId="{73C994B4-9721-4148-9EEC-6793CECDE8DD}"/>
          </ac:spMkLst>
        </pc:spChg>
        <pc:spChg chg="add">
          <ac:chgData name="Zelms, Alison" userId="S::azelms@rochestermn.gov::99f19d2a-d8ef-4a64-97e9-75736876d46e" providerId="AD" clId="Web-{8EA008CC-AB77-ABC2-3656-AD08848B98AA}" dt="2021-08-27T15:32:45.756" v="4"/>
          <ac:spMkLst>
            <pc:docMk/>
            <pc:sldMk cId="3580892497" sldId="524"/>
            <ac:spMk id="11" creationId="{F9D95E49-763A-4886-B038-82F734740554}"/>
          </ac:spMkLst>
        </pc:spChg>
        <pc:spChg chg="add">
          <ac:chgData name="Zelms, Alison" userId="S::azelms@rochestermn.gov::99f19d2a-d8ef-4a64-97e9-75736876d46e" providerId="AD" clId="Web-{8EA008CC-AB77-ABC2-3656-AD08848B98AA}" dt="2021-08-27T15:32:45.756" v="4"/>
          <ac:spMkLst>
            <pc:docMk/>
            <pc:sldMk cId="3580892497" sldId="524"/>
            <ac:spMk id="13" creationId="{12E89875-DE84-4351-B850-212A3C8BBAD8}"/>
          </ac:spMkLst>
        </pc:spChg>
        <pc:spChg chg="add">
          <ac:chgData name="Zelms, Alison" userId="S::azelms@rochestermn.gov::99f19d2a-d8ef-4a64-97e9-75736876d46e" providerId="AD" clId="Web-{8EA008CC-AB77-ABC2-3656-AD08848B98AA}" dt="2021-08-27T15:32:45.756" v="4"/>
          <ac:spMkLst>
            <pc:docMk/>
            <pc:sldMk cId="3580892497" sldId="524"/>
            <ac:spMk id="15" creationId="{3B083774-A903-4B1B-BC6A-94C1F048E82B}"/>
          </ac:spMkLst>
        </pc:spChg>
        <pc:picChg chg="add mod">
          <ac:chgData name="Zelms, Alison" userId="S::azelms@rochestermn.gov::99f19d2a-d8ef-4a64-97e9-75736876d46e" providerId="AD" clId="Web-{8EA008CC-AB77-ABC2-3656-AD08848B98AA}" dt="2021-08-27T15:32:45.756" v="4"/>
          <ac:picMkLst>
            <pc:docMk/>
            <pc:sldMk cId="3580892497" sldId="524"/>
            <ac:picMk id="4" creationId="{6B6D3CDA-B160-4FA9-99C4-B0A9CD5DF9F7}"/>
          </ac:picMkLst>
        </pc:picChg>
        <pc:cxnChg chg="add">
          <ac:chgData name="Zelms, Alison" userId="S::azelms@rochestermn.gov::99f19d2a-d8ef-4a64-97e9-75736876d46e" providerId="AD" clId="Web-{8EA008CC-AB77-ABC2-3656-AD08848B98AA}" dt="2021-08-27T15:32:45.756" v="4"/>
          <ac:cxnSpMkLst>
            <pc:docMk/>
            <pc:sldMk cId="3580892497" sldId="524"/>
            <ac:cxnSpMk id="17" creationId="{F1E07EB8-B07C-4EF5-8DE2-6B03F3EC83E1}"/>
          </ac:cxnSpMkLst>
        </pc:cxnChg>
        <pc:cxnChg chg="add">
          <ac:chgData name="Zelms, Alison" userId="S::azelms@rochestermn.gov::99f19d2a-d8ef-4a64-97e9-75736876d46e" providerId="AD" clId="Web-{8EA008CC-AB77-ABC2-3656-AD08848B98AA}" dt="2021-08-27T15:32:45.756" v="4"/>
          <ac:cxnSpMkLst>
            <pc:docMk/>
            <pc:sldMk cId="3580892497" sldId="524"/>
            <ac:cxnSpMk id="19" creationId="{C39679CC-0AEA-4729-827F-5738C10515DE}"/>
          </ac:cxnSpMkLst>
        </pc:cxnChg>
      </pc:sldChg>
    </pc:docChg>
  </pc:docChgLst>
  <pc:docChgLst>
    <pc:chgData name="Heyer, Heather" userId="S::hheyer@rochestermn.gov::88875023-4c61-4b8a-adf1-27bd89546f7f" providerId="AD" clId="Web-{57CCC89F-3008-C000-1687-DF9F3886908D}"/>
    <pc:docChg chg="addSld modSld">
      <pc:chgData name="Heyer, Heather" userId="S::hheyer@rochestermn.gov::88875023-4c61-4b8a-adf1-27bd89546f7f" providerId="AD" clId="Web-{57CCC89F-3008-C000-1687-DF9F3886908D}" dt="2021-05-17T14:13:32.029" v="44"/>
      <pc:docMkLst>
        <pc:docMk/>
      </pc:docMkLst>
      <pc:sldChg chg="addSp modSp new mod setBg">
        <pc:chgData name="Heyer, Heather" userId="S::hheyer@rochestermn.gov::88875023-4c61-4b8a-adf1-27bd89546f7f" providerId="AD" clId="Web-{57CCC89F-3008-C000-1687-DF9F3886908D}" dt="2021-05-17T14:13:32.029" v="44"/>
        <pc:sldMkLst>
          <pc:docMk/>
          <pc:sldMk cId="319779309" sldId="482"/>
        </pc:sldMkLst>
        <pc:spChg chg="mod ord">
          <ac:chgData name="Heyer, Heather" userId="S::hheyer@rochestermn.gov::88875023-4c61-4b8a-adf1-27bd89546f7f" providerId="AD" clId="Web-{57CCC89F-3008-C000-1687-DF9F3886908D}" dt="2021-05-17T14:13:32.029" v="44"/>
          <ac:spMkLst>
            <pc:docMk/>
            <pc:sldMk cId="319779309" sldId="482"/>
            <ac:spMk id="2" creationId="{3DDE42EA-444B-444A-A9E3-DE9817037587}"/>
          </ac:spMkLst>
        </pc:spChg>
        <pc:spChg chg="mod">
          <ac:chgData name="Heyer, Heather" userId="S::hheyer@rochestermn.gov::88875023-4c61-4b8a-adf1-27bd89546f7f" providerId="AD" clId="Web-{57CCC89F-3008-C000-1687-DF9F3886908D}" dt="2021-05-17T14:13:32.029" v="44"/>
          <ac:spMkLst>
            <pc:docMk/>
            <pc:sldMk cId="319779309" sldId="482"/>
            <ac:spMk id="3" creationId="{0F05B2FB-47F8-4F84-B4B7-F7747320965A}"/>
          </ac:spMkLst>
        </pc:spChg>
        <pc:spChg chg="add">
          <ac:chgData name="Heyer, Heather" userId="S::hheyer@rochestermn.gov::88875023-4c61-4b8a-adf1-27bd89546f7f" providerId="AD" clId="Web-{57CCC89F-3008-C000-1687-DF9F3886908D}" dt="2021-05-17T14:13:32.029" v="44"/>
          <ac:spMkLst>
            <pc:docMk/>
            <pc:sldMk cId="319779309" sldId="482"/>
            <ac:spMk id="9" creationId="{79477870-C64A-4E35-8F2F-05B7114F3C74}"/>
          </ac:spMkLst>
        </pc:spChg>
        <pc:spChg chg="add">
          <ac:chgData name="Heyer, Heather" userId="S::hheyer@rochestermn.gov::88875023-4c61-4b8a-adf1-27bd89546f7f" providerId="AD" clId="Web-{57CCC89F-3008-C000-1687-DF9F3886908D}" dt="2021-05-17T14:13:32.029" v="44"/>
          <ac:spMkLst>
            <pc:docMk/>
            <pc:sldMk cId="319779309" sldId="482"/>
            <ac:spMk id="11" creationId="{8AEA628B-C8FF-4D0B-B111-F101F580B15D}"/>
          </ac:spMkLst>
        </pc:spChg>
        <pc:spChg chg="add">
          <ac:chgData name="Heyer, Heather" userId="S::hheyer@rochestermn.gov::88875023-4c61-4b8a-adf1-27bd89546f7f" providerId="AD" clId="Web-{57CCC89F-3008-C000-1687-DF9F3886908D}" dt="2021-05-17T14:13:32.029" v="44"/>
          <ac:spMkLst>
            <pc:docMk/>
            <pc:sldMk cId="319779309" sldId="482"/>
            <ac:spMk id="13" creationId="{42663BD0-064C-40FC-A331-F49FCA9536AA}"/>
          </ac:spMkLst>
        </pc:spChg>
        <pc:picChg chg="add mod">
          <ac:chgData name="Heyer, Heather" userId="S::hheyer@rochestermn.gov::88875023-4c61-4b8a-adf1-27bd89546f7f" providerId="AD" clId="Web-{57CCC89F-3008-C000-1687-DF9F3886908D}" dt="2021-05-17T14:13:32.029" v="44"/>
          <ac:picMkLst>
            <pc:docMk/>
            <pc:sldMk cId="319779309" sldId="482"/>
            <ac:picMk id="4" creationId="{11C608ED-63E9-407F-B72A-566B6D2C51E9}"/>
          </ac:picMkLst>
        </pc:picChg>
      </pc:sldChg>
    </pc:docChg>
  </pc:docChgLst>
  <pc:docChgLst>
    <pc:chgData name="Zelms, Alison" userId="S::azelms@rochestermn.gov::99f19d2a-d8ef-4a64-97e9-75736876d46e" providerId="AD" clId="Web-{9E1A4476-5CF7-43F8-3FAD-8AD7C8000AF4}"/>
    <pc:docChg chg="modSld">
      <pc:chgData name="Zelms, Alison" userId="S::azelms@rochestermn.gov::99f19d2a-d8ef-4a64-97e9-75736876d46e" providerId="AD" clId="Web-{9E1A4476-5CF7-43F8-3FAD-8AD7C8000AF4}" dt="2022-07-18T18:11:41.040" v="79" actId="20577"/>
      <pc:docMkLst>
        <pc:docMk/>
      </pc:docMkLst>
      <pc:sldChg chg="modSp">
        <pc:chgData name="Zelms, Alison" userId="S::azelms@rochestermn.gov::99f19d2a-d8ef-4a64-97e9-75736876d46e" providerId="AD" clId="Web-{9E1A4476-5CF7-43F8-3FAD-8AD7C8000AF4}" dt="2022-07-18T18:11:15.211" v="63" actId="20577"/>
        <pc:sldMkLst>
          <pc:docMk/>
          <pc:sldMk cId="1059017171" sldId="610"/>
        </pc:sldMkLst>
        <pc:spChg chg="mod">
          <ac:chgData name="Zelms, Alison" userId="S::azelms@rochestermn.gov::99f19d2a-d8ef-4a64-97e9-75736876d46e" providerId="AD" clId="Web-{9E1A4476-5CF7-43F8-3FAD-8AD7C8000AF4}" dt="2022-07-18T18:11:15.211" v="63" actId="20577"/>
          <ac:spMkLst>
            <pc:docMk/>
            <pc:sldMk cId="1059017171" sldId="610"/>
            <ac:spMk id="8" creationId="{00000000-0000-0000-0000-000000000000}"/>
          </ac:spMkLst>
        </pc:spChg>
      </pc:sldChg>
      <pc:sldChg chg="modSp">
        <pc:chgData name="Zelms, Alison" userId="S::azelms@rochestermn.gov::99f19d2a-d8ef-4a64-97e9-75736876d46e" providerId="AD" clId="Web-{9E1A4476-5CF7-43F8-3FAD-8AD7C8000AF4}" dt="2022-07-18T18:11:41.040" v="79" actId="20577"/>
        <pc:sldMkLst>
          <pc:docMk/>
          <pc:sldMk cId="887252744" sldId="648"/>
        </pc:sldMkLst>
        <pc:spChg chg="mod">
          <ac:chgData name="Zelms, Alison" userId="S::azelms@rochestermn.gov::99f19d2a-d8ef-4a64-97e9-75736876d46e" providerId="AD" clId="Web-{9E1A4476-5CF7-43F8-3FAD-8AD7C8000AF4}" dt="2022-07-18T18:11:41.040" v="79" actId="20577"/>
          <ac:spMkLst>
            <pc:docMk/>
            <pc:sldMk cId="887252744" sldId="648"/>
            <ac:spMk id="8" creationId="{00000000-0000-0000-0000-000000000000}"/>
          </ac:spMkLst>
        </pc:spChg>
      </pc:sldChg>
    </pc:docChg>
  </pc:docChgLst>
  <pc:docChgLst>
    <pc:chgData name="Amundson, Travis" userId="S::tamundson@rochestermn.gov::674a7cfc-e317-43b7-b322-fcf9019e14da" providerId="AD" clId="Web-{C45EA42F-42DF-C7F9-DD6B-81C66C076AC6}"/>
    <pc:docChg chg="">
      <pc:chgData name="Amundson, Travis" userId="S::tamundson@rochestermn.gov::674a7cfc-e317-43b7-b322-fcf9019e14da" providerId="AD" clId="Web-{C45EA42F-42DF-C7F9-DD6B-81C66C076AC6}" dt="2021-05-14T13:49:15.632" v="0"/>
      <pc:docMkLst>
        <pc:docMk/>
      </pc:docMkLst>
      <pc:sldChg chg="addCm">
        <pc:chgData name="Amundson, Travis" userId="S::tamundson@rochestermn.gov::674a7cfc-e317-43b7-b322-fcf9019e14da" providerId="AD" clId="Web-{C45EA42F-42DF-C7F9-DD6B-81C66C076AC6}" dt="2021-05-14T13:49:15.632" v="0"/>
        <pc:sldMkLst>
          <pc:docMk/>
          <pc:sldMk cId="203853831" sldId="469"/>
        </pc:sldMkLst>
      </pc:sldChg>
    </pc:docChg>
  </pc:docChgLst>
  <pc:docChgLst>
    <pc:chgData name="Zelms, Alison" userId="S::azelms@rochestermn.gov::99f19d2a-d8ef-4a64-97e9-75736876d46e" providerId="AD" clId="Web-{6FB14BD1-98E2-9E8B-7C83-C4B82318F0DC}"/>
    <pc:docChg chg="addSld delSld modSld sldOrd">
      <pc:chgData name="Zelms, Alison" userId="S::azelms@rochestermn.gov::99f19d2a-d8ef-4a64-97e9-75736876d46e" providerId="AD" clId="Web-{6FB14BD1-98E2-9E8B-7C83-C4B82318F0DC}" dt="2021-08-16T16:36:24.732" v="124" actId="20577"/>
      <pc:docMkLst>
        <pc:docMk/>
      </pc:docMkLst>
      <pc:sldChg chg="addSp delSp modSp mod setBg setClrOvrMap">
        <pc:chgData name="Zelms, Alison" userId="S::azelms@rochestermn.gov::99f19d2a-d8ef-4a64-97e9-75736876d46e" providerId="AD" clId="Web-{6FB14BD1-98E2-9E8B-7C83-C4B82318F0DC}" dt="2021-08-16T16:36:24.732" v="124" actId="20577"/>
        <pc:sldMkLst>
          <pc:docMk/>
          <pc:sldMk cId="3610479657" sldId="519"/>
        </pc:sldMkLst>
        <pc:spChg chg="mod">
          <ac:chgData name="Zelms, Alison" userId="S::azelms@rochestermn.gov::99f19d2a-d8ef-4a64-97e9-75736876d46e" providerId="AD" clId="Web-{6FB14BD1-98E2-9E8B-7C83-C4B82318F0DC}" dt="2021-08-16T16:35:25.790" v="123"/>
          <ac:spMkLst>
            <pc:docMk/>
            <pc:sldMk cId="3610479657" sldId="519"/>
            <ac:spMk id="3" creationId="{C95574CB-43E4-4BFE-97E2-D6C24B693811}"/>
          </ac:spMkLst>
        </pc:spChg>
        <pc:spChg chg="add del">
          <ac:chgData name="Zelms, Alison" userId="S::azelms@rochestermn.gov::99f19d2a-d8ef-4a64-97e9-75736876d46e" providerId="AD" clId="Web-{6FB14BD1-98E2-9E8B-7C83-C4B82318F0DC}" dt="2021-08-16T16:35:25.790" v="123"/>
          <ac:spMkLst>
            <pc:docMk/>
            <pc:sldMk cId="3610479657" sldId="519"/>
            <ac:spMk id="131" creationId="{9B76D444-2756-434F-AE61-96D69830C13E}"/>
          </ac:spMkLst>
        </pc:spChg>
        <pc:spChg chg="add del">
          <ac:chgData name="Zelms, Alison" userId="S::azelms@rochestermn.gov::99f19d2a-d8ef-4a64-97e9-75736876d46e" providerId="AD" clId="Web-{6FB14BD1-98E2-9E8B-7C83-C4B82318F0DC}" dt="2021-08-16T16:35:25.790" v="123"/>
          <ac:spMkLst>
            <pc:docMk/>
            <pc:sldMk cId="3610479657" sldId="519"/>
            <ac:spMk id="133" creationId="{A27B6159-7734-4564-9E0F-C4BC43C36E52}"/>
          </ac:spMkLst>
        </pc:spChg>
        <pc:spChg chg="mod ord">
          <ac:chgData name="Zelms, Alison" userId="S::azelms@rochestermn.gov::99f19d2a-d8ef-4a64-97e9-75736876d46e" providerId="AD" clId="Web-{6FB14BD1-98E2-9E8B-7C83-C4B82318F0DC}" dt="2021-08-16T16:35:25.790" v="123"/>
          <ac:spMkLst>
            <pc:docMk/>
            <pc:sldMk cId="3610479657" sldId="519"/>
            <ac:spMk id="1724" creationId="{00000000-0000-0000-0000-000000000000}"/>
          </ac:spMkLst>
        </pc:spChg>
        <pc:spChg chg="mod ord">
          <ac:chgData name="Zelms, Alison" userId="S::azelms@rochestermn.gov::99f19d2a-d8ef-4a64-97e9-75736876d46e" providerId="AD" clId="Web-{6FB14BD1-98E2-9E8B-7C83-C4B82318F0DC}" dt="2021-08-16T16:36:24.732" v="124" actId="20577"/>
          <ac:spMkLst>
            <pc:docMk/>
            <pc:sldMk cId="3610479657" sldId="519"/>
            <ac:spMk id="1726" creationId="{00000000-0000-0000-0000-000000000000}"/>
          </ac:spMkLst>
        </pc:spChg>
        <pc:picChg chg="mod">
          <ac:chgData name="Zelms, Alison" userId="S::azelms@rochestermn.gov::99f19d2a-d8ef-4a64-97e9-75736876d46e" providerId="AD" clId="Web-{6FB14BD1-98E2-9E8B-7C83-C4B82318F0DC}" dt="2021-08-16T16:35:25.790" v="123"/>
          <ac:picMkLst>
            <pc:docMk/>
            <pc:sldMk cId="3610479657" sldId="519"/>
            <ac:picMk id="2" creationId="{6382F4C8-846A-43F5-B99F-BD56E0BE02B9}"/>
          </ac:picMkLst>
        </pc:picChg>
        <pc:cxnChg chg="add del">
          <ac:chgData name="Zelms, Alison" userId="S::azelms@rochestermn.gov::99f19d2a-d8ef-4a64-97e9-75736876d46e" providerId="AD" clId="Web-{6FB14BD1-98E2-9E8B-7C83-C4B82318F0DC}" dt="2021-08-16T16:35:25.790" v="123"/>
          <ac:cxnSpMkLst>
            <pc:docMk/>
            <pc:sldMk cId="3610479657" sldId="519"/>
            <ac:cxnSpMk id="135" creationId="{E2FFB46B-05BC-4950-B18A-9593FDAE6ED7}"/>
          </ac:cxnSpMkLst>
        </pc:cxnChg>
      </pc:sldChg>
      <pc:sldChg chg="modSp">
        <pc:chgData name="Zelms, Alison" userId="S::azelms@rochestermn.gov::99f19d2a-d8ef-4a64-97e9-75736876d46e" providerId="AD" clId="Web-{6FB14BD1-98E2-9E8B-7C83-C4B82318F0DC}" dt="2021-08-16T16:27:44.609" v="80" actId="20577"/>
        <pc:sldMkLst>
          <pc:docMk/>
          <pc:sldMk cId="1559626808" sldId="520"/>
        </pc:sldMkLst>
        <pc:spChg chg="mod">
          <ac:chgData name="Zelms, Alison" userId="S::azelms@rochestermn.gov::99f19d2a-d8ef-4a64-97e9-75736876d46e" providerId="AD" clId="Web-{6FB14BD1-98E2-9E8B-7C83-C4B82318F0DC}" dt="2021-08-16T16:27:22.560" v="73" actId="20577"/>
          <ac:spMkLst>
            <pc:docMk/>
            <pc:sldMk cId="1559626808" sldId="520"/>
            <ac:spMk id="3" creationId="{C95574CB-43E4-4BFE-97E2-D6C24B693811}"/>
          </ac:spMkLst>
        </pc:spChg>
        <pc:spChg chg="mod">
          <ac:chgData name="Zelms, Alison" userId="S::azelms@rochestermn.gov::99f19d2a-d8ef-4a64-97e9-75736876d46e" providerId="AD" clId="Web-{6FB14BD1-98E2-9E8B-7C83-C4B82318F0DC}" dt="2021-08-16T16:27:44.609" v="80" actId="20577"/>
          <ac:spMkLst>
            <pc:docMk/>
            <pc:sldMk cId="1559626808" sldId="520"/>
            <ac:spMk id="1726" creationId="{00000000-0000-0000-0000-000000000000}"/>
          </ac:spMkLst>
        </pc:spChg>
      </pc:sldChg>
      <pc:sldChg chg="modSp">
        <pc:chgData name="Zelms, Alison" userId="S::azelms@rochestermn.gov::99f19d2a-d8ef-4a64-97e9-75736876d46e" providerId="AD" clId="Web-{6FB14BD1-98E2-9E8B-7C83-C4B82318F0DC}" dt="2021-08-16T16:27:59.782" v="81" actId="20577"/>
        <pc:sldMkLst>
          <pc:docMk/>
          <pc:sldMk cId="1387641851" sldId="521"/>
        </pc:sldMkLst>
        <pc:spChg chg="mod">
          <ac:chgData name="Zelms, Alison" userId="S::azelms@rochestermn.gov::99f19d2a-d8ef-4a64-97e9-75736876d46e" providerId="AD" clId="Web-{6FB14BD1-98E2-9E8B-7C83-C4B82318F0DC}" dt="2021-08-16T16:27:59.782" v="81" actId="20577"/>
          <ac:spMkLst>
            <pc:docMk/>
            <pc:sldMk cId="1387641851" sldId="521"/>
            <ac:spMk id="3" creationId="{00000000-0000-0000-0000-000000000000}"/>
          </ac:spMkLst>
        </pc:spChg>
        <pc:spChg chg="mod">
          <ac:chgData name="Zelms, Alison" userId="S::azelms@rochestermn.gov::99f19d2a-d8ef-4a64-97e9-75736876d46e" providerId="AD" clId="Web-{6FB14BD1-98E2-9E8B-7C83-C4B82318F0DC}" dt="2021-08-16T16:23:52.557" v="0" actId="20577"/>
          <ac:spMkLst>
            <pc:docMk/>
            <pc:sldMk cId="1387641851" sldId="521"/>
            <ac:spMk id="1726" creationId="{00000000-0000-0000-0000-000000000000}"/>
          </ac:spMkLst>
        </pc:spChg>
      </pc:sldChg>
      <pc:sldChg chg="addSp delSp modSp mod ord setBg">
        <pc:chgData name="Zelms, Alison" userId="S::azelms@rochestermn.gov::99f19d2a-d8ef-4a64-97e9-75736876d46e" providerId="AD" clId="Web-{6FB14BD1-98E2-9E8B-7C83-C4B82318F0DC}" dt="2021-08-16T16:33:48.500" v="121" actId="20577"/>
        <pc:sldMkLst>
          <pc:docMk/>
          <pc:sldMk cId="780667595" sldId="522"/>
        </pc:sldMkLst>
        <pc:spChg chg="mod">
          <ac:chgData name="Zelms, Alison" userId="S::azelms@rochestermn.gov::99f19d2a-d8ef-4a64-97e9-75736876d46e" providerId="AD" clId="Web-{6FB14BD1-98E2-9E8B-7C83-C4B82318F0DC}" dt="2021-08-16T16:33:28.889" v="118" actId="1076"/>
          <ac:spMkLst>
            <pc:docMk/>
            <pc:sldMk cId="780667595" sldId="522"/>
            <ac:spMk id="2" creationId="{B2A28D03-0034-4A02-A92D-15BDFA6ED6A8}"/>
          </ac:spMkLst>
        </pc:spChg>
        <pc:spChg chg="mod">
          <ac:chgData name="Zelms, Alison" userId="S::azelms@rochestermn.gov::99f19d2a-d8ef-4a64-97e9-75736876d46e" providerId="AD" clId="Web-{6FB14BD1-98E2-9E8B-7C83-C4B82318F0DC}" dt="2021-08-16T16:33:48.500" v="121" actId="20577"/>
          <ac:spMkLst>
            <pc:docMk/>
            <pc:sldMk cId="780667595" sldId="522"/>
            <ac:spMk id="4" creationId="{AA82A055-895A-448F-8590-5E5C3DCDEE78}"/>
          </ac:spMkLst>
        </pc:spChg>
        <pc:spChg chg="add">
          <ac:chgData name="Zelms, Alison" userId="S::azelms@rochestermn.gov::99f19d2a-d8ef-4a64-97e9-75736876d46e" providerId="AD" clId="Web-{6FB14BD1-98E2-9E8B-7C83-C4B82318F0DC}" dt="2021-08-16T16:32:56.808" v="113"/>
          <ac:spMkLst>
            <pc:docMk/>
            <pc:sldMk cId="780667595" sldId="522"/>
            <ac:spMk id="9" creationId="{59A309A7-1751-4ABE-A3C1-EEC40366AD89}"/>
          </ac:spMkLst>
        </pc:spChg>
        <pc:spChg chg="add">
          <ac:chgData name="Zelms, Alison" userId="S::azelms@rochestermn.gov::99f19d2a-d8ef-4a64-97e9-75736876d46e" providerId="AD" clId="Web-{6FB14BD1-98E2-9E8B-7C83-C4B82318F0DC}" dt="2021-08-16T16:32:56.808" v="113"/>
          <ac:spMkLst>
            <pc:docMk/>
            <pc:sldMk cId="780667595" sldId="522"/>
            <ac:spMk id="11" creationId="{967D8EB6-EAE1-4F9C-B398-83321E287204}"/>
          </ac:spMkLst>
        </pc:spChg>
        <pc:picChg chg="mod ord">
          <ac:chgData name="Zelms, Alison" userId="S::azelms@rochestermn.gov::99f19d2a-d8ef-4a64-97e9-75736876d46e" providerId="AD" clId="Web-{6FB14BD1-98E2-9E8B-7C83-C4B82318F0DC}" dt="2021-08-16T16:32:56.808" v="113"/>
          <ac:picMkLst>
            <pc:docMk/>
            <pc:sldMk cId="780667595" sldId="522"/>
            <ac:picMk id="3" creationId="{528304AB-7ED9-4466-A48C-6F9E7BCA26FE}"/>
          </ac:picMkLst>
        </pc:picChg>
        <pc:inkChg chg="add del">
          <ac:chgData name="Zelms, Alison" userId="S::azelms@rochestermn.gov::99f19d2a-d8ef-4a64-97e9-75736876d46e" providerId="AD" clId="Web-{6FB14BD1-98E2-9E8B-7C83-C4B82318F0DC}" dt="2021-08-16T16:32:31.868" v="112"/>
          <ac:inkMkLst>
            <pc:docMk/>
            <pc:sldMk cId="780667595" sldId="522"/>
            <ac:inkMk id="5" creationId="{D26E8AD1-788C-4801-9DEF-69F001B978EA}"/>
          </ac:inkMkLst>
        </pc:inkChg>
      </pc:sldChg>
      <pc:sldChg chg="addSp delSp modSp add del ord replId">
        <pc:chgData name="Zelms, Alison" userId="S::azelms@rochestermn.gov::99f19d2a-d8ef-4a64-97e9-75736876d46e" providerId="AD" clId="Web-{6FB14BD1-98E2-9E8B-7C83-C4B82318F0DC}" dt="2021-08-16T16:31:21.237" v="103"/>
        <pc:sldMkLst>
          <pc:docMk/>
          <pc:sldMk cId="489278782" sldId="523"/>
        </pc:sldMkLst>
        <pc:spChg chg="add mod">
          <ac:chgData name="Zelms, Alison" userId="S::azelms@rochestermn.gov::99f19d2a-d8ef-4a64-97e9-75736876d46e" providerId="AD" clId="Web-{6FB14BD1-98E2-9E8B-7C83-C4B82318F0DC}" dt="2021-08-16T16:31:00.032" v="102" actId="1076"/>
          <ac:spMkLst>
            <pc:docMk/>
            <pc:sldMk cId="489278782" sldId="523"/>
            <ac:spMk id="3" creationId="{07B3063C-E222-4B5C-98DE-0783719DF72F}"/>
          </ac:spMkLst>
        </pc:spChg>
        <pc:spChg chg="add mod">
          <ac:chgData name="Zelms, Alison" userId="S::azelms@rochestermn.gov::99f19d2a-d8ef-4a64-97e9-75736876d46e" providerId="AD" clId="Web-{6FB14BD1-98E2-9E8B-7C83-C4B82318F0DC}" dt="2021-08-16T16:30:49.109" v="99"/>
          <ac:spMkLst>
            <pc:docMk/>
            <pc:sldMk cId="489278782" sldId="523"/>
            <ac:spMk id="5" creationId="{CE0A7CA8-C19D-4870-8E71-D766B8124E47}"/>
          </ac:spMkLst>
        </pc:spChg>
        <pc:spChg chg="mod">
          <ac:chgData name="Zelms, Alison" userId="S::azelms@rochestermn.gov::99f19d2a-d8ef-4a64-97e9-75736876d46e" providerId="AD" clId="Web-{6FB14BD1-98E2-9E8B-7C83-C4B82318F0DC}" dt="2021-08-16T16:30:00.871" v="85" actId="20577"/>
          <ac:spMkLst>
            <pc:docMk/>
            <pc:sldMk cId="489278782" sldId="523"/>
            <ac:spMk id="1826" creationId="{00000000-0000-0000-0000-000000000000}"/>
          </ac:spMkLst>
        </pc:spChg>
        <pc:spChg chg="del mod">
          <ac:chgData name="Zelms, Alison" userId="S::azelms@rochestermn.gov::99f19d2a-d8ef-4a64-97e9-75736876d46e" providerId="AD" clId="Web-{6FB14BD1-98E2-9E8B-7C83-C4B82318F0DC}" dt="2021-08-16T16:30:49.109" v="99"/>
          <ac:spMkLst>
            <pc:docMk/>
            <pc:sldMk cId="489278782" sldId="523"/>
            <ac:spMk id="1827" creationId="{00000000-0000-0000-0000-000000000000}"/>
          </ac:spMkLst>
        </pc:spChg>
        <pc:picChg chg="add mod">
          <ac:chgData name="Zelms, Alison" userId="S::azelms@rochestermn.gov::99f19d2a-d8ef-4a64-97e9-75736876d46e" providerId="AD" clId="Web-{6FB14BD1-98E2-9E8B-7C83-C4B82318F0DC}" dt="2021-08-16T16:30:06.731" v="87" actId="1076"/>
          <ac:picMkLst>
            <pc:docMk/>
            <pc:sldMk cId="489278782" sldId="523"/>
            <ac:picMk id="2" creationId="{72D2B8DF-A913-4A30-BBEC-A90DE894A4B2}"/>
          </ac:picMkLst>
        </pc:picChg>
      </pc:sldChg>
    </pc:docChg>
  </pc:docChgLst>
  <pc:docChgLst>
    <pc:chgData name="Zelms, Alison" userId="S::azelms@rochestermn.gov::99f19d2a-d8ef-4a64-97e9-75736876d46e" providerId="AD" clId="Web-{F2C77F9B-F588-40E9-EBD0-3EE327EBB455}"/>
    <pc:docChg chg="modSld">
      <pc:chgData name="Zelms, Alison" userId="S::azelms@rochestermn.gov::99f19d2a-d8ef-4a64-97e9-75736876d46e" providerId="AD" clId="Web-{F2C77F9B-F588-40E9-EBD0-3EE327EBB455}" dt="2022-01-03T15:58:53.896" v="1" actId="1076"/>
      <pc:docMkLst>
        <pc:docMk/>
      </pc:docMkLst>
      <pc:sldChg chg="modSp">
        <pc:chgData name="Zelms, Alison" userId="S::azelms@rochestermn.gov::99f19d2a-d8ef-4a64-97e9-75736876d46e" providerId="AD" clId="Web-{F2C77F9B-F588-40E9-EBD0-3EE327EBB455}" dt="2022-01-03T15:58:53.896" v="1" actId="1076"/>
        <pc:sldMkLst>
          <pc:docMk/>
          <pc:sldMk cId="3831932071" sldId="436"/>
        </pc:sldMkLst>
        <pc:picChg chg="mod">
          <ac:chgData name="Zelms, Alison" userId="S::azelms@rochestermn.gov::99f19d2a-d8ef-4a64-97e9-75736876d46e" providerId="AD" clId="Web-{F2C77F9B-F588-40E9-EBD0-3EE327EBB455}" dt="2022-01-03T15:58:53.896" v="1" actId="1076"/>
          <ac:picMkLst>
            <pc:docMk/>
            <pc:sldMk cId="3831932071" sldId="436"/>
            <ac:picMk id="3" creationId="{00000000-0000-0000-0000-000000000000}"/>
          </ac:picMkLst>
        </pc:picChg>
      </pc:sldChg>
    </pc:docChg>
  </pc:docChgLst>
  <pc:docChgLst>
    <pc:chgData name="Kling-Punt, Ryan" userId="S::rklingpunt@rochestermn.gov::de7dd111-6829-4a9b-a0e1-b19381f833cc" providerId="AD" clId="Web-{7A8F5C55-5252-CA4D-486A-824F4E82CD82}"/>
    <pc:docChg chg="modSld">
      <pc:chgData name="Kling-Punt, Ryan" userId="S::rklingpunt@rochestermn.gov::de7dd111-6829-4a9b-a0e1-b19381f833cc" providerId="AD" clId="Web-{7A8F5C55-5252-CA4D-486A-824F4E82CD82}" dt="2023-02-28T22:24:04.347" v="18" actId="20577"/>
      <pc:docMkLst>
        <pc:docMk/>
      </pc:docMkLst>
      <pc:sldChg chg="modSp">
        <pc:chgData name="Kling-Punt, Ryan" userId="S::rklingpunt@rochestermn.gov::de7dd111-6829-4a9b-a0e1-b19381f833cc" providerId="AD" clId="Web-{7A8F5C55-5252-CA4D-486A-824F4E82CD82}" dt="2023-02-28T22:24:04.347" v="18" actId="20577"/>
        <pc:sldMkLst>
          <pc:docMk/>
          <pc:sldMk cId="3534541974" sldId="672"/>
        </pc:sldMkLst>
        <pc:spChg chg="mod">
          <ac:chgData name="Kling-Punt, Ryan" userId="S::rklingpunt@rochestermn.gov::de7dd111-6829-4a9b-a0e1-b19381f833cc" providerId="AD" clId="Web-{7A8F5C55-5252-CA4D-486A-824F4E82CD82}" dt="2023-02-28T22:24:04.347" v="18" actId="20577"/>
          <ac:spMkLst>
            <pc:docMk/>
            <pc:sldMk cId="3534541974" sldId="672"/>
            <ac:spMk id="2" creationId="{CC71DA3F-0018-4255-930F-95B21FBAF17A}"/>
          </ac:spMkLst>
        </pc:spChg>
      </pc:sldChg>
    </pc:docChg>
  </pc:docChgLst>
  <pc:docChgLst>
    <pc:chgData name="Heyer, Heather" userId="S::hheyer@rochestermn.gov::88875023-4c61-4b8a-adf1-27bd89546f7f" providerId="AD" clId="Web-{BAEEC49F-50E7-C000-1687-D4D51BD361DA}"/>
    <pc:docChg chg="delSld modSld">
      <pc:chgData name="Heyer, Heather" userId="S::hheyer@rochestermn.gov::88875023-4c61-4b8a-adf1-27bd89546f7f" providerId="AD" clId="Web-{BAEEC49F-50E7-C000-1687-D4D51BD361DA}" dt="2021-05-05T13:49:39.851" v="115" actId="20577"/>
      <pc:docMkLst>
        <pc:docMk/>
      </pc:docMkLst>
      <pc:sldChg chg="mod modShow">
        <pc:chgData name="Heyer, Heather" userId="S::hheyer@rochestermn.gov::88875023-4c61-4b8a-adf1-27bd89546f7f" providerId="AD" clId="Web-{BAEEC49F-50E7-C000-1687-D4D51BD361DA}" dt="2021-05-05T13:44:13.504" v="103"/>
        <pc:sldMkLst>
          <pc:docMk/>
          <pc:sldMk cId="0" sldId="257"/>
        </pc:sldMkLst>
      </pc:sldChg>
      <pc:sldChg chg="mod modShow">
        <pc:chgData name="Heyer, Heather" userId="S::hheyer@rochestermn.gov::88875023-4c61-4b8a-adf1-27bd89546f7f" providerId="AD" clId="Web-{BAEEC49F-50E7-C000-1687-D4D51BD361DA}" dt="2021-05-05T13:44:20.161" v="108"/>
        <pc:sldMkLst>
          <pc:docMk/>
          <pc:sldMk cId="474714874" sldId="395"/>
        </pc:sldMkLst>
      </pc:sldChg>
      <pc:sldChg chg="mod modShow">
        <pc:chgData name="Heyer, Heather" userId="S::hheyer@rochestermn.gov::88875023-4c61-4b8a-adf1-27bd89546f7f" providerId="AD" clId="Web-{BAEEC49F-50E7-C000-1687-D4D51BD361DA}" dt="2021-05-05T13:44:13.629" v="104"/>
        <pc:sldMkLst>
          <pc:docMk/>
          <pc:sldMk cId="638302628" sldId="437"/>
        </pc:sldMkLst>
      </pc:sldChg>
      <pc:sldChg chg="mod modShow">
        <pc:chgData name="Heyer, Heather" userId="S::hheyer@rochestermn.gov::88875023-4c61-4b8a-adf1-27bd89546f7f" providerId="AD" clId="Web-{BAEEC49F-50E7-C000-1687-D4D51BD361DA}" dt="2021-05-05T13:44:13.801" v="105"/>
        <pc:sldMkLst>
          <pc:docMk/>
          <pc:sldMk cId="1009140234" sldId="438"/>
        </pc:sldMkLst>
      </pc:sldChg>
      <pc:sldChg chg="mod modShow">
        <pc:chgData name="Heyer, Heather" userId="S::hheyer@rochestermn.gov::88875023-4c61-4b8a-adf1-27bd89546f7f" providerId="AD" clId="Web-{BAEEC49F-50E7-C000-1687-D4D51BD361DA}" dt="2021-05-05T13:44:19.708" v="106"/>
        <pc:sldMkLst>
          <pc:docMk/>
          <pc:sldMk cId="3768564041" sldId="446"/>
        </pc:sldMkLst>
      </pc:sldChg>
      <pc:sldChg chg="mod modShow">
        <pc:chgData name="Heyer, Heather" userId="S::hheyer@rochestermn.gov::88875023-4c61-4b8a-adf1-27bd89546f7f" providerId="AD" clId="Web-{BAEEC49F-50E7-C000-1687-D4D51BD361DA}" dt="2021-05-05T13:44:19.942" v="107"/>
        <pc:sldMkLst>
          <pc:docMk/>
          <pc:sldMk cId="30600886" sldId="449"/>
        </pc:sldMkLst>
      </pc:sldChg>
      <pc:sldChg chg="mod modShow">
        <pc:chgData name="Heyer, Heather" userId="S::hheyer@rochestermn.gov::88875023-4c61-4b8a-adf1-27bd89546f7f" providerId="AD" clId="Web-{BAEEC49F-50E7-C000-1687-D4D51BD361DA}" dt="2021-05-05T13:44:25.474" v="112"/>
        <pc:sldMkLst>
          <pc:docMk/>
          <pc:sldMk cId="2699161944" sldId="450"/>
        </pc:sldMkLst>
      </pc:sldChg>
      <pc:sldChg chg="mod modShow">
        <pc:chgData name="Heyer, Heather" userId="S::hheyer@rochestermn.gov::88875023-4c61-4b8a-adf1-27bd89546f7f" providerId="AD" clId="Web-{BAEEC49F-50E7-C000-1687-D4D51BD361DA}" dt="2021-05-05T13:44:24.989" v="110"/>
        <pc:sldMkLst>
          <pc:docMk/>
          <pc:sldMk cId="1600310109" sldId="451"/>
        </pc:sldMkLst>
      </pc:sldChg>
      <pc:sldChg chg="mod modShow">
        <pc:chgData name="Heyer, Heather" userId="S::hheyer@rochestermn.gov::88875023-4c61-4b8a-adf1-27bd89546f7f" providerId="AD" clId="Web-{BAEEC49F-50E7-C000-1687-D4D51BD361DA}" dt="2021-05-05T13:44:20.880" v="109"/>
        <pc:sldMkLst>
          <pc:docMk/>
          <pc:sldMk cId="987106392" sldId="464"/>
        </pc:sldMkLst>
      </pc:sldChg>
      <pc:sldChg chg="mod modShow">
        <pc:chgData name="Heyer, Heather" userId="S::hheyer@rochestermn.gov::88875023-4c61-4b8a-adf1-27bd89546f7f" providerId="AD" clId="Web-{BAEEC49F-50E7-C000-1687-D4D51BD361DA}" dt="2021-05-05T13:44:25.208" v="111"/>
        <pc:sldMkLst>
          <pc:docMk/>
          <pc:sldMk cId="3080116271" sldId="465"/>
        </pc:sldMkLst>
      </pc:sldChg>
      <pc:sldChg chg="addSp delSp modSp">
        <pc:chgData name="Heyer, Heather" userId="S::hheyer@rochestermn.gov::88875023-4c61-4b8a-adf1-27bd89546f7f" providerId="AD" clId="Web-{BAEEC49F-50E7-C000-1687-D4D51BD361DA}" dt="2021-05-05T13:49:39.851" v="115" actId="20577"/>
        <pc:sldMkLst>
          <pc:docMk/>
          <pc:sldMk cId="2522327471" sldId="466"/>
        </pc:sldMkLst>
        <pc:spChg chg="add mod">
          <ac:chgData name="Heyer, Heather" userId="S::hheyer@rochestermn.gov::88875023-4c61-4b8a-adf1-27bd89546f7f" providerId="AD" clId="Web-{BAEEC49F-50E7-C000-1687-D4D51BD361DA}" dt="2021-05-05T13:49:39.851" v="115" actId="20577"/>
          <ac:spMkLst>
            <pc:docMk/>
            <pc:sldMk cId="2522327471" sldId="466"/>
            <ac:spMk id="3" creationId="{A5371E6B-BCEA-488B-A805-65674AD07E77}"/>
          </ac:spMkLst>
        </pc:spChg>
        <pc:spChg chg="mod">
          <ac:chgData name="Heyer, Heather" userId="S::hheyer@rochestermn.gov::88875023-4c61-4b8a-adf1-27bd89546f7f" providerId="AD" clId="Web-{BAEEC49F-50E7-C000-1687-D4D51BD361DA}" dt="2021-05-05T13:39:10.205" v="26" actId="20577"/>
          <ac:spMkLst>
            <pc:docMk/>
            <pc:sldMk cId="2522327471" sldId="466"/>
            <ac:spMk id="4" creationId="{00000000-0000-0000-0000-000000000000}"/>
          </ac:spMkLst>
        </pc:spChg>
        <pc:spChg chg="del">
          <ac:chgData name="Heyer, Heather" userId="S::hheyer@rochestermn.gov::88875023-4c61-4b8a-adf1-27bd89546f7f" providerId="AD" clId="Web-{BAEEC49F-50E7-C000-1687-D4D51BD361DA}" dt="2021-05-05T13:37:06.401" v="2"/>
          <ac:spMkLst>
            <pc:docMk/>
            <pc:sldMk cId="2522327471" sldId="466"/>
            <ac:spMk id="9" creationId="{00000000-0000-0000-0000-000000000000}"/>
          </ac:spMkLst>
        </pc:spChg>
        <pc:picChg chg="del">
          <ac:chgData name="Heyer, Heather" userId="S::hheyer@rochestermn.gov::88875023-4c61-4b8a-adf1-27bd89546f7f" providerId="AD" clId="Web-{BAEEC49F-50E7-C000-1687-D4D51BD361DA}" dt="2021-05-05T13:37:04.229" v="0"/>
          <ac:picMkLst>
            <pc:docMk/>
            <pc:sldMk cId="2522327471" sldId="466"/>
            <ac:picMk id="2" creationId="{00000000-0000-0000-0000-000000000000}"/>
          </ac:picMkLst>
        </pc:picChg>
        <pc:picChg chg="del">
          <ac:chgData name="Heyer, Heather" userId="S::hheyer@rochestermn.gov::88875023-4c61-4b8a-adf1-27bd89546f7f" providerId="AD" clId="Web-{BAEEC49F-50E7-C000-1687-D4D51BD361DA}" dt="2021-05-05T13:37:05.198" v="1"/>
          <ac:picMkLst>
            <pc:docMk/>
            <pc:sldMk cId="2522327471" sldId="466"/>
            <ac:picMk id="6" creationId="{00000000-0000-0000-0000-000000000000}"/>
          </ac:picMkLst>
        </pc:picChg>
      </pc:sldChg>
      <pc:sldChg chg="delSp modSp del">
        <pc:chgData name="Heyer, Heather" userId="S::hheyer@rochestermn.gov::88875023-4c61-4b8a-adf1-27bd89546f7f" providerId="AD" clId="Web-{BAEEC49F-50E7-C000-1687-D4D51BD361DA}" dt="2021-05-05T13:44:01.332" v="102"/>
        <pc:sldMkLst>
          <pc:docMk/>
          <pc:sldMk cId="2199908308" sldId="467"/>
        </pc:sldMkLst>
        <pc:spChg chg="mod">
          <ac:chgData name="Heyer, Heather" userId="S::hheyer@rochestermn.gov::88875023-4c61-4b8a-adf1-27bd89546f7f" providerId="AD" clId="Web-{BAEEC49F-50E7-C000-1687-D4D51BD361DA}" dt="2021-05-05T13:42:04.106" v="96" actId="20577"/>
          <ac:spMkLst>
            <pc:docMk/>
            <pc:sldMk cId="2199908308" sldId="467"/>
            <ac:spMk id="4" creationId="{00000000-0000-0000-0000-000000000000}"/>
          </ac:spMkLst>
        </pc:spChg>
        <pc:spChg chg="mod">
          <ac:chgData name="Heyer, Heather" userId="S::hheyer@rochestermn.gov::88875023-4c61-4b8a-adf1-27bd89546f7f" providerId="AD" clId="Web-{BAEEC49F-50E7-C000-1687-D4D51BD361DA}" dt="2021-05-05T13:42:30.686" v="101" actId="20577"/>
          <ac:spMkLst>
            <pc:docMk/>
            <pc:sldMk cId="2199908308" sldId="467"/>
            <ac:spMk id="10" creationId="{00000000-0000-0000-0000-000000000000}"/>
          </ac:spMkLst>
        </pc:spChg>
        <pc:picChg chg="del">
          <ac:chgData name="Heyer, Heather" userId="S::hheyer@rochestermn.gov::88875023-4c61-4b8a-adf1-27bd89546f7f" providerId="AD" clId="Web-{BAEEC49F-50E7-C000-1687-D4D51BD361DA}" dt="2021-05-05T13:41:06.634" v="58"/>
          <ac:picMkLst>
            <pc:docMk/>
            <pc:sldMk cId="2199908308" sldId="467"/>
            <ac:picMk id="2" creationId="{00000000-0000-0000-0000-000000000000}"/>
          </ac:picMkLst>
        </pc:picChg>
        <pc:picChg chg="del">
          <ac:chgData name="Heyer, Heather" userId="S::hheyer@rochestermn.gov::88875023-4c61-4b8a-adf1-27bd89546f7f" providerId="AD" clId="Web-{BAEEC49F-50E7-C000-1687-D4D51BD361DA}" dt="2021-05-05T13:41:07.884" v="59"/>
          <ac:picMkLst>
            <pc:docMk/>
            <pc:sldMk cId="2199908308" sldId="467"/>
            <ac:picMk id="8" creationId="{00000000-0000-0000-0000-000000000000}"/>
          </ac:picMkLst>
        </pc:picChg>
      </pc:sldChg>
    </pc:docChg>
  </pc:docChgLst>
  <pc:docChgLst>
    <pc:chgData name="Heyer, Heather" userId="S::hheyer@rochestermn.gov::88875023-4c61-4b8a-adf1-27bd89546f7f" providerId="AD" clId="Web-{8F6CA9CE-1790-9589-08F3-449669684579}"/>
    <pc:docChg chg="modSld">
      <pc:chgData name="Heyer, Heather" userId="S::hheyer@rochestermn.gov::88875023-4c61-4b8a-adf1-27bd89546f7f" providerId="AD" clId="Web-{8F6CA9CE-1790-9589-08F3-449669684579}" dt="2021-12-02T16:23:29.962" v="13" actId="20577"/>
      <pc:docMkLst>
        <pc:docMk/>
      </pc:docMkLst>
      <pc:sldChg chg="modSp">
        <pc:chgData name="Heyer, Heather" userId="S::hheyer@rochestermn.gov::88875023-4c61-4b8a-adf1-27bd89546f7f" providerId="AD" clId="Web-{8F6CA9CE-1790-9589-08F3-449669684579}" dt="2021-12-02T16:23:29.962" v="13" actId="20577"/>
        <pc:sldMkLst>
          <pc:docMk/>
          <pc:sldMk cId="1781739083" sldId="362"/>
        </pc:sldMkLst>
        <pc:spChg chg="mod">
          <ac:chgData name="Heyer, Heather" userId="S::hheyer@rochestermn.gov::88875023-4c61-4b8a-adf1-27bd89546f7f" providerId="AD" clId="Web-{8F6CA9CE-1790-9589-08F3-449669684579}" dt="2021-12-02T16:23:29.962" v="13" actId="20577"/>
          <ac:spMkLst>
            <pc:docMk/>
            <pc:sldMk cId="1781739083" sldId="362"/>
            <ac:spMk id="5" creationId="{00000000-0000-0000-0000-000000000000}"/>
          </ac:spMkLst>
        </pc:spChg>
      </pc:sldChg>
    </pc:docChg>
  </pc:docChgLst>
  <pc:docChgLst>
    <pc:chgData name="Zelms, Alison" userId="S::azelms@rochestermn.gov::99f19d2a-d8ef-4a64-97e9-75736876d46e" providerId="AD" clId="Web-{66A767CD-8B46-A53C-585D-4C52E7B3160E}"/>
    <pc:docChg chg="modSld">
      <pc:chgData name="Zelms, Alison" userId="S::azelms@rochestermn.gov::99f19d2a-d8ef-4a64-97e9-75736876d46e" providerId="AD" clId="Web-{66A767CD-8B46-A53C-585D-4C52E7B3160E}" dt="2022-09-07T23:16:54.899" v="14" actId="14100"/>
      <pc:docMkLst>
        <pc:docMk/>
      </pc:docMkLst>
      <pc:sldChg chg="modSp">
        <pc:chgData name="Zelms, Alison" userId="S::azelms@rochestermn.gov::99f19d2a-d8ef-4a64-97e9-75736876d46e" providerId="AD" clId="Web-{66A767CD-8B46-A53C-585D-4C52E7B3160E}" dt="2022-09-07T23:16:54.899" v="14" actId="14100"/>
        <pc:sldMkLst>
          <pc:docMk/>
          <pc:sldMk cId="3412775672" sldId="629"/>
        </pc:sldMkLst>
        <pc:spChg chg="mod">
          <ac:chgData name="Zelms, Alison" userId="S::azelms@rochestermn.gov::99f19d2a-d8ef-4a64-97e9-75736876d46e" providerId="AD" clId="Web-{66A767CD-8B46-A53C-585D-4C52E7B3160E}" dt="2022-09-07T23:16:41.149" v="11" actId="20577"/>
          <ac:spMkLst>
            <pc:docMk/>
            <pc:sldMk cId="3412775672" sldId="629"/>
            <ac:spMk id="2" creationId="{00000000-0000-0000-0000-000000000000}"/>
          </ac:spMkLst>
        </pc:spChg>
        <pc:picChg chg="mod">
          <ac:chgData name="Zelms, Alison" userId="S::azelms@rochestermn.gov::99f19d2a-d8ef-4a64-97e9-75736876d46e" providerId="AD" clId="Web-{66A767CD-8B46-A53C-585D-4C52E7B3160E}" dt="2022-09-07T23:16:54.899" v="14" actId="14100"/>
          <ac:picMkLst>
            <pc:docMk/>
            <pc:sldMk cId="3412775672" sldId="629"/>
            <ac:picMk id="4" creationId="{00000000-0000-0000-0000-000000000000}"/>
          </ac:picMkLst>
        </pc:picChg>
      </pc:sldChg>
      <pc:sldChg chg="modSp">
        <pc:chgData name="Zelms, Alison" userId="S::azelms@rochestermn.gov::99f19d2a-d8ef-4a64-97e9-75736876d46e" providerId="AD" clId="Web-{66A767CD-8B46-A53C-585D-4C52E7B3160E}" dt="2022-09-07T22:58:30.993" v="1" actId="20577"/>
        <pc:sldMkLst>
          <pc:docMk/>
          <pc:sldMk cId="2090305892" sldId="632"/>
        </pc:sldMkLst>
        <pc:spChg chg="mod">
          <ac:chgData name="Zelms, Alison" userId="S::azelms@rochestermn.gov::99f19d2a-d8ef-4a64-97e9-75736876d46e" providerId="AD" clId="Web-{66A767CD-8B46-A53C-585D-4C52E7B3160E}" dt="2022-09-07T22:58:30.993" v="1" actId="20577"/>
          <ac:spMkLst>
            <pc:docMk/>
            <pc:sldMk cId="2090305892" sldId="632"/>
            <ac:spMk id="6" creationId="{50F1B1BF-3636-0037-7C3F-AEB7EE666F88}"/>
          </ac:spMkLst>
        </pc:spChg>
      </pc:sldChg>
    </pc:docChg>
  </pc:docChgLst>
  <pc:docChgLst>
    <pc:chgData name="Zelms, Alison" userId="S::azelms@rochestermn.gov::99f19d2a-d8ef-4a64-97e9-75736876d46e" providerId="AD" clId="Web-{4C065E8A-718E-C7A3-43CB-2BC9A3F0F502}"/>
    <pc:docChg chg="modSld">
      <pc:chgData name="Zelms, Alison" userId="S::azelms@rochestermn.gov::99f19d2a-d8ef-4a64-97e9-75736876d46e" providerId="AD" clId="Web-{4C065E8A-718E-C7A3-43CB-2BC9A3F0F502}" dt="2021-08-16T23:06:08.922" v="4" actId="20577"/>
      <pc:docMkLst>
        <pc:docMk/>
      </pc:docMkLst>
      <pc:sldChg chg="modSp">
        <pc:chgData name="Zelms, Alison" userId="S::azelms@rochestermn.gov::99f19d2a-d8ef-4a64-97e9-75736876d46e" providerId="AD" clId="Web-{4C065E8A-718E-C7A3-43CB-2BC9A3F0F502}" dt="2021-08-16T23:06:08.922" v="4" actId="20577"/>
        <pc:sldMkLst>
          <pc:docMk/>
          <pc:sldMk cId="3689847855" sldId="384"/>
        </pc:sldMkLst>
        <pc:spChg chg="mod">
          <ac:chgData name="Zelms, Alison" userId="S::azelms@rochestermn.gov::99f19d2a-d8ef-4a64-97e9-75736876d46e" providerId="AD" clId="Web-{4C065E8A-718E-C7A3-43CB-2BC9A3F0F502}" dt="2021-08-16T23:06:08.922" v="4" actId="20577"/>
          <ac:spMkLst>
            <pc:docMk/>
            <pc:sldMk cId="3689847855" sldId="384"/>
            <ac:spMk id="1827" creationId="{00000000-0000-0000-0000-000000000000}"/>
          </ac:spMkLst>
        </pc:spChg>
      </pc:sldChg>
    </pc:docChg>
  </pc:docChgLst>
  <pc:docChgLst>
    <pc:chgData name="Zelms, Alison" userId="S::azelms@rochestermn.gov::99f19d2a-d8ef-4a64-97e9-75736876d46e" providerId="AD" clId="Web-{7008AA26-88D0-B1B8-ECC9-FE1F61FA775A}"/>
    <pc:docChg chg="modSld">
      <pc:chgData name="Zelms, Alison" userId="S::azelms@rochestermn.gov::99f19d2a-d8ef-4a64-97e9-75736876d46e" providerId="AD" clId="Web-{7008AA26-88D0-B1B8-ECC9-FE1F61FA775A}" dt="2021-08-30T21:39:32.870" v="61" actId="20577"/>
      <pc:docMkLst>
        <pc:docMk/>
      </pc:docMkLst>
      <pc:sldChg chg="modSp">
        <pc:chgData name="Zelms, Alison" userId="S::azelms@rochestermn.gov::99f19d2a-d8ef-4a64-97e9-75736876d46e" providerId="AD" clId="Web-{7008AA26-88D0-B1B8-ECC9-FE1F61FA775A}" dt="2021-08-30T21:39:32.870" v="61" actId="20577"/>
        <pc:sldMkLst>
          <pc:docMk/>
          <pc:sldMk cId="1756916314" sldId="530"/>
        </pc:sldMkLst>
        <pc:spChg chg="mod">
          <ac:chgData name="Zelms, Alison" userId="S::azelms@rochestermn.gov::99f19d2a-d8ef-4a64-97e9-75736876d46e" providerId="AD" clId="Web-{7008AA26-88D0-B1B8-ECC9-FE1F61FA775A}" dt="2021-08-30T21:39:32.870" v="61" actId="20577"/>
          <ac:spMkLst>
            <pc:docMk/>
            <pc:sldMk cId="1756916314" sldId="530"/>
            <ac:spMk id="8" creationId="{00000000-0000-0000-0000-000000000000}"/>
          </ac:spMkLst>
        </pc:spChg>
      </pc:sldChg>
    </pc:docChg>
  </pc:docChgLst>
  <pc:docChgLst>
    <pc:chgData name="Heyer, Heather" userId="S::hheyer@rochestermn.gov::88875023-4c61-4b8a-adf1-27bd89546f7f" providerId="AD" clId="Web-{3ED5C79F-A012-C000-17A4-292AEE108174}"/>
    <pc:docChg chg="modSld">
      <pc:chgData name="Heyer, Heather" userId="S::hheyer@rochestermn.gov::88875023-4c61-4b8a-adf1-27bd89546f7f" providerId="AD" clId="Web-{3ED5C79F-A012-C000-17A4-292AEE108174}" dt="2021-05-14T13:54:00.618" v="3" actId="20577"/>
      <pc:docMkLst>
        <pc:docMk/>
      </pc:docMkLst>
      <pc:sldChg chg="modSp">
        <pc:chgData name="Heyer, Heather" userId="S::hheyer@rochestermn.gov::88875023-4c61-4b8a-adf1-27bd89546f7f" providerId="AD" clId="Web-{3ED5C79F-A012-C000-17A4-292AEE108174}" dt="2021-05-14T13:53:32.428" v="0" actId="1076"/>
        <pc:sldMkLst>
          <pc:docMk/>
          <pc:sldMk cId="3634891718" sldId="468"/>
        </pc:sldMkLst>
        <pc:spChg chg="mod">
          <ac:chgData name="Heyer, Heather" userId="S::hheyer@rochestermn.gov::88875023-4c61-4b8a-adf1-27bd89546f7f" providerId="AD" clId="Web-{3ED5C79F-A012-C000-17A4-292AEE108174}" dt="2021-05-14T13:53:32.428" v="0" actId="1076"/>
          <ac:spMkLst>
            <pc:docMk/>
            <pc:sldMk cId="3634891718" sldId="468"/>
            <ac:spMk id="3" creationId="{00000000-0000-0000-0000-000000000000}"/>
          </ac:spMkLst>
        </pc:spChg>
      </pc:sldChg>
      <pc:sldChg chg="modSp">
        <pc:chgData name="Heyer, Heather" userId="S::hheyer@rochestermn.gov::88875023-4c61-4b8a-adf1-27bd89546f7f" providerId="AD" clId="Web-{3ED5C79F-A012-C000-17A4-292AEE108174}" dt="2021-05-14T13:54:00.618" v="3" actId="20577"/>
        <pc:sldMkLst>
          <pc:docMk/>
          <pc:sldMk cId="203853831" sldId="469"/>
        </pc:sldMkLst>
        <pc:spChg chg="mod">
          <ac:chgData name="Heyer, Heather" userId="S::hheyer@rochestermn.gov::88875023-4c61-4b8a-adf1-27bd89546f7f" providerId="AD" clId="Web-{3ED5C79F-A012-C000-17A4-292AEE108174}" dt="2021-05-14T13:54:00.618" v="3" actId="20577"/>
          <ac:spMkLst>
            <pc:docMk/>
            <pc:sldMk cId="203853831" sldId="469"/>
            <ac:spMk id="3" creationId="{00000000-0000-0000-0000-000000000000}"/>
          </ac:spMkLst>
        </pc:spChg>
      </pc:sldChg>
    </pc:docChg>
  </pc:docChgLst>
  <pc:docChgLst>
    <pc:chgData name="Zelms, Alison" userId="S::azelms@rochestermn.gov::99f19d2a-d8ef-4a64-97e9-75736876d46e" providerId="AD" clId="Web-{F3AA414A-9F41-5062-C737-FEDBAB4C82AC}"/>
    <pc:docChg chg="addSld modSld">
      <pc:chgData name="Zelms, Alison" userId="S::azelms@rochestermn.gov::99f19d2a-d8ef-4a64-97e9-75736876d46e" providerId="AD" clId="Web-{F3AA414A-9F41-5062-C737-FEDBAB4C82AC}" dt="2022-03-21T19:25:43.833" v="24" actId="20577"/>
      <pc:docMkLst>
        <pc:docMk/>
      </pc:docMkLst>
      <pc:sldChg chg="modSp">
        <pc:chgData name="Zelms, Alison" userId="S::azelms@rochestermn.gov::99f19d2a-d8ef-4a64-97e9-75736876d46e" providerId="AD" clId="Web-{F3AA414A-9F41-5062-C737-FEDBAB4C82AC}" dt="2022-03-21T16:22:10.123" v="1" actId="20577"/>
        <pc:sldMkLst>
          <pc:docMk/>
          <pc:sldMk cId="3213319133" sldId="602"/>
        </pc:sldMkLst>
        <pc:spChg chg="mod">
          <ac:chgData name="Zelms, Alison" userId="S::azelms@rochestermn.gov::99f19d2a-d8ef-4a64-97e9-75736876d46e" providerId="AD" clId="Web-{F3AA414A-9F41-5062-C737-FEDBAB4C82AC}" dt="2022-03-21T16:22:10.123" v="1" actId="20577"/>
          <ac:spMkLst>
            <pc:docMk/>
            <pc:sldMk cId="3213319133" sldId="602"/>
            <ac:spMk id="5" creationId="{00000000-0000-0000-0000-000000000000}"/>
          </ac:spMkLst>
        </pc:spChg>
      </pc:sldChg>
      <pc:sldChg chg="modSp">
        <pc:chgData name="Zelms, Alison" userId="S::azelms@rochestermn.gov::99f19d2a-d8ef-4a64-97e9-75736876d46e" providerId="AD" clId="Web-{F3AA414A-9F41-5062-C737-FEDBAB4C82AC}" dt="2022-03-21T16:22:17.155" v="2" actId="20577"/>
        <pc:sldMkLst>
          <pc:docMk/>
          <pc:sldMk cId="207893225" sldId="603"/>
        </pc:sldMkLst>
        <pc:spChg chg="mod">
          <ac:chgData name="Zelms, Alison" userId="S::azelms@rochestermn.gov::99f19d2a-d8ef-4a64-97e9-75736876d46e" providerId="AD" clId="Web-{F3AA414A-9F41-5062-C737-FEDBAB4C82AC}" dt="2022-03-21T16:22:17.155" v="2" actId="20577"/>
          <ac:spMkLst>
            <pc:docMk/>
            <pc:sldMk cId="207893225" sldId="603"/>
            <ac:spMk id="2" creationId="{00000000-0000-0000-0000-000000000000}"/>
          </ac:spMkLst>
        </pc:spChg>
        <pc:spChg chg="mod">
          <ac:chgData name="Zelms, Alison" userId="S::azelms@rochestermn.gov::99f19d2a-d8ef-4a64-97e9-75736876d46e" providerId="AD" clId="Web-{F3AA414A-9F41-5062-C737-FEDBAB4C82AC}" dt="2022-03-21T16:22:00.936" v="0" actId="14100"/>
          <ac:spMkLst>
            <pc:docMk/>
            <pc:sldMk cId="207893225" sldId="603"/>
            <ac:spMk id="8" creationId="{00000000-0000-0000-0000-000000000000}"/>
          </ac:spMkLst>
        </pc:spChg>
      </pc:sldChg>
      <pc:sldChg chg="addSp delSp modSp new">
        <pc:chgData name="Zelms, Alison" userId="S::azelms@rochestermn.gov::99f19d2a-d8ef-4a64-97e9-75736876d46e" providerId="AD" clId="Web-{F3AA414A-9F41-5062-C737-FEDBAB4C82AC}" dt="2022-03-21T19:25:43.833" v="24" actId="20577"/>
        <pc:sldMkLst>
          <pc:docMk/>
          <pc:sldMk cId="148307614" sldId="609"/>
        </pc:sldMkLst>
        <pc:spChg chg="mod">
          <ac:chgData name="Zelms, Alison" userId="S::azelms@rochestermn.gov::99f19d2a-d8ef-4a64-97e9-75736876d46e" providerId="AD" clId="Web-{F3AA414A-9F41-5062-C737-FEDBAB4C82AC}" dt="2022-03-21T19:25:43.833" v="24" actId="20577"/>
          <ac:spMkLst>
            <pc:docMk/>
            <pc:sldMk cId="148307614" sldId="609"/>
            <ac:spMk id="2" creationId="{4D334D12-6E37-47AC-8FD0-03E2671BA421}"/>
          </ac:spMkLst>
        </pc:spChg>
        <pc:spChg chg="add del mod">
          <ac:chgData name="Zelms, Alison" userId="S::azelms@rochestermn.gov::99f19d2a-d8ef-4a64-97e9-75736876d46e" providerId="AD" clId="Web-{F3AA414A-9F41-5062-C737-FEDBAB4C82AC}" dt="2022-03-21T19:25:34.692" v="7"/>
          <ac:spMkLst>
            <pc:docMk/>
            <pc:sldMk cId="148307614" sldId="609"/>
            <ac:spMk id="3" creationId="{F6210F2A-AE64-42B0-9A81-CD7AAF846AC7}"/>
          </ac:spMkLst>
        </pc:spChg>
      </pc:sldChg>
    </pc:docChg>
  </pc:docChgLst>
  <pc:docChgLst>
    <pc:chgData name="Heyer, Heather" userId="S::hheyer@rochestermn.gov::88875023-4c61-4b8a-adf1-27bd89546f7f" providerId="AD" clId="Web-{27712954-3ED2-5879-4B90-D82E4EEEF3D0}"/>
    <pc:docChg chg="addSld modSld">
      <pc:chgData name="Heyer, Heather" userId="S::hheyer@rochestermn.gov::88875023-4c61-4b8a-adf1-27bd89546f7f" providerId="AD" clId="Web-{27712954-3ED2-5879-4B90-D82E4EEEF3D0}" dt="2022-02-23T02:11:33.935" v="342" actId="1076"/>
      <pc:docMkLst>
        <pc:docMk/>
      </pc:docMkLst>
      <pc:sldChg chg="addSp delSp modSp">
        <pc:chgData name="Heyer, Heather" userId="S::hheyer@rochestermn.gov::88875023-4c61-4b8a-adf1-27bd89546f7f" providerId="AD" clId="Web-{27712954-3ED2-5879-4B90-D82E4EEEF3D0}" dt="2022-02-23T02:02:02.414" v="49"/>
        <pc:sldMkLst>
          <pc:docMk/>
          <pc:sldMk cId="3370067330" sldId="594"/>
        </pc:sldMkLst>
        <pc:spChg chg="mod">
          <ac:chgData name="Heyer, Heather" userId="S::hheyer@rochestermn.gov::88875023-4c61-4b8a-adf1-27bd89546f7f" providerId="AD" clId="Web-{27712954-3ED2-5879-4B90-D82E4EEEF3D0}" dt="2022-02-23T02:02:00.680" v="48" actId="20577"/>
          <ac:spMkLst>
            <pc:docMk/>
            <pc:sldMk cId="3370067330" sldId="594"/>
            <ac:spMk id="1726" creationId="{00000000-0000-0000-0000-000000000000}"/>
          </ac:spMkLst>
        </pc:spChg>
        <pc:graphicFrameChg chg="add del mod modGraphic">
          <ac:chgData name="Heyer, Heather" userId="S::hheyer@rochestermn.gov::88875023-4c61-4b8a-adf1-27bd89546f7f" providerId="AD" clId="Web-{27712954-3ED2-5879-4B90-D82E4EEEF3D0}" dt="2022-02-23T02:02:02.414" v="49"/>
          <ac:graphicFrameMkLst>
            <pc:docMk/>
            <pc:sldMk cId="3370067330" sldId="594"/>
            <ac:graphicFrameMk id="3" creationId="{EA372B56-3220-4349-9BC0-F935280CDBC2}"/>
          </ac:graphicFrameMkLst>
        </pc:graphicFrameChg>
      </pc:sldChg>
      <pc:sldChg chg="modSp">
        <pc:chgData name="Heyer, Heather" userId="S::hheyer@rochestermn.gov::88875023-4c61-4b8a-adf1-27bd89546f7f" providerId="AD" clId="Web-{27712954-3ED2-5879-4B90-D82E4EEEF3D0}" dt="2022-02-23T02:03:40.431" v="120" actId="20577"/>
        <pc:sldMkLst>
          <pc:docMk/>
          <pc:sldMk cId="254560900" sldId="596"/>
        </pc:sldMkLst>
        <pc:spChg chg="mod">
          <ac:chgData name="Heyer, Heather" userId="S::hheyer@rochestermn.gov::88875023-4c61-4b8a-adf1-27bd89546f7f" providerId="AD" clId="Web-{27712954-3ED2-5879-4B90-D82E4EEEF3D0}" dt="2022-02-23T02:02:48.180" v="63" actId="20577"/>
          <ac:spMkLst>
            <pc:docMk/>
            <pc:sldMk cId="254560900" sldId="596"/>
            <ac:spMk id="5" creationId="{00000000-0000-0000-0000-000000000000}"/>
          </ac:spMkLst>
        </pc:spChg>
        <pc:spChg chg="mod">
          <ac:chgData name="Heyer, Heather" userId="S::hheyer@rochestermn.gov::88875023-4c61-4b8a-adf1-27bd89546f7f" providerId="AD" clId="Web-{27712954-3ED2-5879-4B90-D82E4EEEF3D0}" dt="2022-02-23T02:03:40.431" v="120" actId="20577"/>
          <ac:spMkLst>
            <pc:docMk/>
            <pc:sldMk cId="254560900" sldId="596"/>
            <ac:spMk id="8" creationId="{00000000-0000-0000-0000-000000000000}"/>
          </ac:spMkLst>
        </pc:spChg>
      </pc:sldChg>
      <pc:sldChg chg="addSp delSp modSp add replId">
        <pc:chgData name="Heyer, Heather" userId="S::hheyer@rochestermn.gov::88875023-4c61-4b8a-adf1-27bd89546f7f" providerId="AD" clId="Web-{27712954-3ED2-5879-4B90-D82E4EEEF3D0}" dt="2022-02-23T02:11:33.935" v="342" actId="1076"/>
        <pc:sldMkLst>
          <pc:docMk/>
          <pc:sldMk cId="1888983216" sldId="597"/>
        </pc:sldMkLst>
        <pc:spChg chg="mod">
          <ac:chgData name="Heyer, Heather" userId="S::hheyer@rochestermn.gov::88875023-4c61-4b8a-adf1-27bd89546f7f" providerId="AD" clId="Web-{27712954-3ED2-5879-4B90-D82E4EEEF3D0}" dt="2022-02-23T02:04:20.915" v="182" actId="20577"/>
          <ac:spMkLst>
            <pc:docMk/>
            <pc:sldMk cId="1888983216" sldId="597"/>
            <ac:spMk id="5" creationId="{00000000-0000-0000-0000-000000000000}"/>
          </ac:spMkLst>
        </pc:spChg>
        <pc:spChg chg="mod">
          <ac:chgData name="Heyer, Heather" userId="S::hheyer@rochestermn.gov::88875023-4c61-4b8a-adf1-27bd89546f7f" providerId="AD" clId="Web-{27712954-3ED2-5879-4B90-D82E4EEEF3D0}" dt="2022-02-23T02:10:07.262" v="327" actId="14100"/>
          <ac:spMkLst>
            <pc:docMk/>
            <pc:sldMk cId="1888983216" sldId="597"/>
            <ac:spMk id="8" creationId="{00000000-0000-0000-0000-000000000000}"/>
          </ac:spMkLst>
        </pc:spChg>
        <pc:picChg chg="del">
          <ac:chgData name="Heyer, Heather" userId="S::hheyer@rochestermn.gov::88875023-4c61-4b8a-adf1-27bd89546f7f" providerId="AD" clId="Web-{27712954-3ED2-5879-4B90-D82E4EEEF3D0}" dt="2022-02-23T02:03:54.275" v="121"/>
          <ac:picMkLst>
            <pc:docMk/>
            <pc:sldMk cId="1888983216" sldId="597"/>
            <ac:picMk id="2" creationId="{00000000-0000-0000-0000-000000000000}"/>
          </ac:picMkLst>
        </pc:picChg>
        <pc:picChg chg="add mod">
          <ac:chgData name="Heyer, Heather" userId="S::hheyer@rochestermn.gov::88875023-4c61-4b8a-adf1-27bd89546f7f" providerId="AD" clId="Web-{27712954-3ED2-5879-4B90-D82E4EEEF3D0}" dt="2022-02-23T02:11:33.935" v="342" actId="1076"/>
          <ac:picMkLst>
            <pc:docMk/>
            <pc:sldMk cId="1888983216" sldId="597"/>
            <ac:picMk id="3" creationId="{3F02C622-A71D-4863-AFA4-CA5A70F1DE67}"/>
          </ac:picMkLst>
        </pc:picChg>
        <pc:picChg chg="add del mod">
          <ac:chgData name="Heyer, Heather" userId="S::hheyer@rochestermn.gov::88875023-4c61-4b8a-adf1-27bd89546f7f" providerId="AD" clId="Web-{27712954-3ED2-5879-4B90-D82E4EEEF3D0}" dt="2022-02-23T02:10:40.216" v="330"/>
          <ac:picMkLst>
            <pc:docMk/>
            <pc:sldMk cId="1888983216" sldId="597"/>
            <ac:picMk id="4" creationId="{9A6B3779-28BF-4F9F-A77D-9F70C85C7488}"/>
          </ac:picMkLst>
        </pc:picChg>
        <pc:picChg chg="add mod">
          <ac:chgData name="Heyer, Heather" userId="S::hheyer@rochestermn.gov::88875023-4c61-4b8a-adf1-27bd89546f7f" providerId="AD" clId="Web-{27712954-3ED2-5879-4B90-D82E4EEEF3D0}" dt="2022-02-23T02:11:31.388" v="341" actId="1076"/>
          <ac:picMkLst>
            <pc:docMk/>
            <pc:sldMk cId="1888983216" sldId="597"/>
            <ac:picMk id="7" creationId="{963EDD0D-D3C3-4A8C-A463-BE3348BA3077}"/>
          </ac:picMkLst>
        </pc:picChg>
      </pc:sldChg>
      <pc:sldChg chg="addSp modSp add replId">
        <pc:chgData name="Heyer, Heather" userId="S::hheyer@rochestermn.gov::88875023-4c61-4b8a-adf1-27bd89546f7f" providerId="AD" clId="Web-{27712954-3ED2-5879-4B90-D82E4EEEF3D0}" dt="2022-02-23T02:11:28.607" v="340" actId="1076"/>
        <pc:sldMkLst>
          <pc:docMk/>
          <pc:sldMk cId="309385036" sldId="598"/>
        </pc:sldMkLst>
        <pc:spChg chg="mod">
          <ac:chgData name="Heyer, Heather" userId="S::hheyer@rochestermn.gov::88875023-4c61-4b8a-adf1-27bd89546f7f" providerId="AD" clId="Web-{27712954-3ED2-5879-4B90-D82E4EEEF3D0}" dt="2022-02-23T02:07:48.542" v="299" actId="20577"/>
          <ac:spMkLst>
            <pc:docMk/>
            <pc:sldMk cId="309385036" sldId="598"/>
            <ac:spMk id="5" creationId="{00000000-0000-0000-0000-000000000000}"/>
          </ac:spMkLst>
        </pc:spChg>
        <pc:spChg chg="mod">
          <ac:chgData name="Heyer, Heather" userId="S::hheyer@rochestermn.gov::88875023-4c61-4b8a-adf1-27bd89546f7f" providerId="AD" clId="Web-{27712954-3ED2-5879-4B90-D82E4EEEF3D0}" dt="2022-02-23T02:09:30.090" v="320" actId="20577"/>
          <ac:spMkLst>
            <pc:docMk/>
            <pc:sldMk cId="309385036" sldId="598"/>
            <ac:spMk id="8" creationId="{00000000-0000-0000-0000-000000000000}"/>
          </ac:spMkLst>
        </pc:spChg>
        <pc:picChg chg="add mod">
          <ac:chgData name="Heyer, Heather" userId="S::hheyer@rochestermn.gov::88875023-4c61-4b8a-adf1-27bd89546f7f" providerId="AD" clId="Web-{27712954-3ED2-5879-4B90-D82E4EEEF3D0}" dt="2022-02-23T02:11:28.607" v="340" actId="1076"/>
          <ac:picMkLst>
            <pc:docMk/>
            <pc:sldMk cId="309385036" sldId="598"/>
            <ac:picMk id="2" creationId="{5992FC9B-06E9-4770-BD6E-5CE3AD7852BB}"/>
          </ac:picMkLst>
        </pc:picChg>
        <pc:picChg chg="add mod">
          <ac:chgData name="Heyer, Heather" userId="S::hheyer@rochestermn.gov::88875023-4c61-4b8a-adf1-27bd89546f7f" providerId="AD" clId="Web-{27712954-3ED2-5879-4B90-D82E4EEEF3D0}" dt="2022-02-23T02:11:26.638" v="339" actId="1076"/>
          <ac:picMkLst>
            <pc:docMk/>
            <pc:sldMk cId="309385036" sldId="598"/>
            <ac:picMk id="3" creationId="{8B2116EB-FBEB-455C-8E61-10B4C758794F}"/>
          </ac:picMkLst>
        </pc:picChg>
      </pc:sldChg>
    </pc:docChg>
  </pc:docChgLst>
  <pc:docChgLst>
    <pc:chgData name="Zelms, Alison" userId="S::azelms@rochestermn.gov::99f19d2a-d8ef-4a64-97e9-75736876d46e" providerId="AD" clId="Web-{207EACE0-1768-A05D-0EF5-FC87BADEFE26}"/>
    <pc:docChg chg="modSld">
      <pc:chgData name="Zelms, Alison" userId="S::azelms@rochestermn.gov::99f19d2a-d8ef-4a64-97e9-75736876d46e" providerId="AD" clId="Web-{207EACE0-1768-A05D-0EF5-FC87BADEFE26}" dt="2022-10-17T17:12:53.197" v="267" actId="20577"/>
      <pc:docMkLst>
        <pc:docMk/>
      </pc:docMkLst>
      <pc:sldChg chg="modSp">
        <pc:chgData name="Zelms, Alison" userId="S::azelms@rochestermn.gov::99f19d2a-d8ef-4a64-97e9-75736876d46e" providerId="AD" clId="Web-{207EACE0-1768-A05D-0EF5-FC87BADEFE26}" dt="2022-10-17T17:12:53.197" v="267" actId="20577"/>
        <pc:sldMkLst>
          <pc:docMk/>
          <pc:sldMk cId="3755946873" sldId="648"/>
        </pc:sldMkLst>
        <pc:spChg chg="mod">
          <ac:chgData name="Zelms, Alison" userId="S::azelms@rochestermn.gov::99f19d2a-d8ef-4a64-97e9-75736876d46e" providerId="AD" clId="Web-{207EACE0-1768-A05D-0EF5-FC87BADEFE26}" dt="2022-10-17T17:12:53.197" v="267" actId="20577"/>
          <ac:spMkLst>
            <pc:docMk/>
            <pc:sldMk cId="3755946873" sldId="648"/>
            <ac:spMk id="3" creationId="{00000000-0000-0000-0000-000000000000}"/>
          </ac:spMkLst>
        </pc:spChg>
      </pc:sldChg>
      <pc:sldChg chg="modSp">
        <pc:chgData name="Zelms, Alison" userId="S::azelms@rochestermn.gov::99f19d2a-d8ef-4a64-97e9-75736876d46e" providerId="AD" clId="Web-{207EACE0-1768-A05D-0EF5-FC87BADEFE26}" dt="2022-10-17T17:01:02.628" v="266" actId="14100"/>
        <pc:sldMkLst>
          <pc:docMk/>
          <pc:sldMk cId="3469116377" sldId="649"/>
        </pc:sldMkLst>
        <pc:spChg chg="mod">
          <ac:chgData name="Zelms, Alison" userId="S::azelms@rochestermn.gov::99f19d2a-d8ef-4a64-97e9-75736876d46e" providerId="AD" clId="Web-{207EACE0-1768-A05D-0EF5-FC87BADEFE26}" dt="2022-10-17T17:01:02.628" v="266" actId="14100"/>
          <ac:spMkLst>
            <pc:docMk/>
            <pc:sldMk cId="3469116377" sldId="649"/>
            <ac:spMk id="6" creationId="{00000000-0000-0000-0000-000000000000}"/>
          </ac:spMkLst>
        </pc:spChg>
      </pc:sldChg>
    </pc:docChg>
  </pc:docChgLst>
  <pc:docChgLst>
    <pc:chgData name="Heyer, Heather" userId="S::hheyer@rochestermn.gov::88875023-4c61-4b8a-adf1-27bd89546f7f" providerId="AD" clId="Web-{8FBD71DF-7C20-3F1C-F923-C138516512F9}"/>
    <pc:docChg chg="delSld modSld">
      <pc:chgData name="Heyer, Heather" userId="S::hheyer@rochestermn.gov::88875023-4c61-4b8a-adf1-27bd89546f7f" providerId="AD" clId="Web-{8FBD71DF-7C20-3F1C-F923-C138516512F9}" dt="2021-12-06T14:33:54.284" v="7" actId="20577"/>
      <pc:docMkLst>
        <pc:docMk/>
      </pc:docMkLst>
      <pc:sldChg chg="del">
        <pc:chgData name="Heyer, Heather" userId="S::hheyer@rochestermn.gov::88875023-4c61-4b8a-adf1-27bd89546f7f" providerId="AD" clId="Web-{8FBD71DF-7C20-3F1C-F923-C138516512F9}" dt="2021-12-06T14:33:11.331" v="0"/>
        <pc:sldMkLst>
          <pc:docMk/>
          <pc:sldMk cId="638302628" sldId="437"/>
        </pc:sldMkLst>
      </pc:sldChg>
      <pc:sldChg chg="modSp">
        <pc:chgData name="Heyer, Heather" userId="S::hheyer@rochestermn.gov::88875023-4c61-4b8a-adf1-27bd89546f7f" providerId="AD" clId="Web-{8FBD71DF-7C20-3F1C-F923-C138516512F9}" dt="2021-12-06T14:33:14.096" v="1" actId="20577"/>
        <pc:sldMkLst>
          <pc:docMk/>
          <pc:sldMk cId="385026808" sldId="519"/>
        </pc:sldMkLst>
        <pc:spChg chg="mod">
          <ac:chgData name="Heyer, Heather" userId="S::hheyer@rochestermn.gov::88875023-4c61-4b8a-adf1-27bd89546f7f" providerId="AD" clId="Web-{8FBD71DF-7C20-3F1C-F923-C138516512F9}" dt="2021-12-06T14:33:14.096" v="1" actId="20577"/>
          <ac:spMkLst>
            <pc:docMk/>
            <pc:sldMk cId="385026808" sldId="519"/>
            <ac:spMk id="1726" creationId="{00000000-0000-0000-0000-000000000000}"/>
          </ac:spMkLst>
        </pc:spChg>
      </pc:sldChg>
      <pc:sldChg chg="modSp">
        <pc:chgData name="Heyer, Heather" userId="S::hheyer@rochestermn.gov::88875023-4c61-4b8a-adf1-27bd89546f7f" providerId="AD" clId="Web-{8FBD71DF-7C20-3F1C-F923-C138516512F9}" dt="2021-12-06T14:33:17.940" v="2" actId="20577"/>
        <pc:sldMkLst>
          <pc:docMk/>
          <pc:sldMk cId="3601487750" sldId="549"/>
        </pc:sldMkLst>
        <pc:spChg chg="mod">
          <ac:chgData name="Heyer, Heather" userId="S::hheyer@rochestermn.gov::88875023-4c61-4b8a-adf1-27bd89546f7f" providerId="AD" clId="Web-{8FBD71DF-7C20-3F1C-F923-C138516512F9}" dt="2021-12-06T14:33:17.940" v="2" actId="20577"/>
          <ac:spMkLst>
            <pc:docMk/>
            <pc:sldMk cId="3601487750" sldId="549"/>
            <ac:spMk id="1726" creationId="{00000000-0000-0000-0000-000000000000}"/>
          </ac:spMkLst>
        </pc:spChg>
      </pc:sldChg>
      <pc:sldChg chg="modSp">
        <pc:chgData name="Heyer, Heather" userId="S::hheyer@rochestermn.gov::88875023-4c61-4b8a-adf1-27bd89546f7f" providerId="AD" clId="Web-{8FBD71DF-7C20-3F1C-F923-C138516512F9}" dt="2021-12-06T14:33:29.456" v="4" actId="20577"/>
        <pc:sldMkLst>
          <pc:docMk/>
          <pc:sldMk cId="4249207178" sldId="556"/>
        </pc:sldMkLst>
        <pc:spChg chg="mod">
          <ac:chgData name="Heyer, Heather" userId="S::hheyer@rochestermn.gov::88875023-4c61-4b8a-adf1-27bd89546f7f" providerId="AD" clId="Web-{8FBD71DF-7C20-3F1C-F923-C138516512F9}" dt="2021-12-06T14:33:29.456" v="4" actId="20577"/>
          <ac:spMkLst>
            <pc:docMk/>
            <pc:sldMk cId="4249207178" sldId="556"/>
            <ac:spMk id="1726" creationId="{00000000-0000-0000-0000-000000000000}"/>
          </ac:spMkLst>
        </pc:spChg>
      </pc:sldChg>
      <pc:sldChg chg="modSp">
        <pc:chgData name="Heyer, Heather" userId="S::hheyer@rochestermn.gov::88875023-4c61-4b8a-adf1-27bd89546f7f" providerId="AD" clId="Web-{8FBD71DF-7C20-3F1C-F923-C138516512F9}" dt="2021-12-06T14:33:33.597" v="5" actId="20577"/>
        <pc:sldMkLst>
          <pc:docMk/>
          <pc:sldMk cId="542206581" sldId="564"/>
        </pc:sldMkLst>
        <pc:spChg chg="mod">
          <ac:chgData name="Heyer, Heather" userId="S::hheyer@rochestermn.gov::88875023-4c61-4b8a-adf1-27bd89546f7f" providerId="AD" clId="Web-{8FBD71DF-7C20-3F1C-F923-C138516512F9}" dt="2021-12-06T14:33:33.597" v="5" actId="20577"/>
          <ac:spMkLst>
            <pc:docMk/>
            <pc:sldMk cId="542206581" sldId="564"/>
            <ac:spMk id="1726" creationId="{00000000-0000-0000-0000-000000000000}"/>
          </ac:spMkLst>
        </pc:spChg>
      </pc:sldChg>
      <pc:sldChg chg="modSp">
        <pc:chgData name="Heyer, Heather" userId="S::hheyer@rochestermn.gov::88875023-4c61-4b8a-adf1-27bd89546f7f" providerId="AD" clId="Web-{8FBD71DF-7C20-3F1C-F923-C138516512F9}" dt="2021-12-06T14:33:54.284" v="7" actId="20577"/>
        <pc:sldMkLst>
          <pc:docMk/>
          <pc:sldMk cId="1496866019" sldId="565"/>
        </pc:sldMkLst>
        <pc:spChg chg="mod">
          <ac:chgData name="Heyer, Heather" userId="S::hheyer@rochestermn.gov::88875023-4c61-4b8a-adf1-27bd89546f7f" providerId="AD" clId="Web-{8FBD71DF-7C20-3F1C-F923-C138516512F9}" dt="2021-12-06T14:33:54.284" v="7" actId="20577"/>
          <ac:spMkLst>
            <pc:docMk/>
            <pc:sldMk cId="1496866019" sldId="565"/>
            <ac:spMk id="1726" creationId="{00000000-0000-0000-0000-000000000000}"/>
          </ac:spMkLst>
        </pc:spChg>
      </pc:sldChg>
    </pc:docChg>
  </pc:docChgLst>
  <pc:docChgLst>
    <pc:chgData name="Zelms, Alison" userId="S::azelms@rochestermn.gov::99f19d2a-d8ef-4a64-97e9-75736876d46e" providerId="AD" clId="Web-{0251B55B-6C4F-DCBF-6892-A6C89F8980CF}"/>
    <pc:docChg chg="modSld">
      <pc:chgData name="Zelms, Alison" userId="S::azelms@rochestermn.gov::99f19d2a-d8ef-4a64-97e9-75736876d46e" providerId="AD" clId="Web-{0251B55B-6C4F-DCBF-6892-A6C89F8980CF}" dt="2022-08-23T00:06:26.790" v="19"/>
      <pc:docMkLst>
        <pc:docMk/>
      </pc:docMkLst>
      <pc:sldChg chg="addSp delSp modSp">
        <pc:chgData name="Zelms, Alison" userId="S::azelms@rochestermn.gov::99f19d2a-d8ef-4a64-97e9-75736876d46e" providerId="AD" clId="Web-{0251B55B-6C4F-DCBF-6892-A6C89F8980CF}" dt="2022-08-23T00:06:26.790" v="19"/>
        <pc:sldMkLst>
          <pc:docMk/>
          <pc:sldMk cId="115138380" sldId="631"/>
        </pc:sldMkLst>
        <pc:spChg chg="add del mod">
          <ac:chgData name="Zelms, Alison" userId="S::azelms@rochestermn.gov::99f19d2a-d8ef-4a64-97e9-75736876d46e" providerId="AD" clId="Web-{0251B55B-6C4F-DCBF-6892-A6C89F8980CF}" dt="2022-08-23T00:06:26.790" v="19"/>
          <ac:spMkLst>
            <pc:docMk/>
            <pc:sldMk cId="115138380" sldId="631"/>
            <ac:spMk id="3" creationId="{6FCD2E68-8EA8-757A-02E2-F8360AD050CA}"/>
          </ac:spMkLst>
        </pc:spChg>
      </pc:sldChg>
    </pc:docChg>
  </pc:docChgLst>
  <pc:docChgLst>
    <pc:chgData name="Zelms, Alison" userId="S::azelms@rochestermn.gov::99f19d2a-d8ef-4a64-97e9-75736876d46e" providerId="AD" clId="Web-{DD6D57F5-31F6-7EA1-7F14-E7D80EF26D0C}"/>
    <pc:docChg chg="sldOrd">
      <pc:chgData name="Zelms, Alison" userId="S::azelms@rochestermn.gov::99f19d2a-d8ef-4a64-97e9-75736876d46e" providerId="AD" clId="Web-{DD6D57F5-31F6-7EA1-7F14-E7D80EF26D0C}" dt="2023-04-14T21:55:07.502" v="0"/>
      <pc:docMkLst>
        <pc:docMk/>
      </pc:docMkLst>
      <pc:sldChg chg="ord">
        <pc:chgData name="Zelms, Alison" userId="S::azelms@rochestermn.gov::99f19d2a-d8ef-4a64-97e9-75736876d46e" providerId="AD" clId="Web-{DD6D57F5-31F6-7EA1-7F14-E7D80EF26D0C}" dt="2023-04-14T21:55:07.502" v="0"/>
        <pc:sldMkLst>
          <pc:docMk/>
          <pc:sldMk cId="824089912" sldId="674"/>
        </pc:sldMkLst>
      </pc:sldChg>
    </pc:docChg>
  </pc:docChgLst>
  <pc:docChgLst>
    <pc:chgData name="Heyer, Heather" userId="S::hheyer@rochestermn.gov::88875023-4c61-4b8a-adf1-27bd89546f7f" providerId="AD" clId="Web-{F10FB519-EA3F-A6A9-60F9-B9EC7E2B495E}"/>
    <pc:docChg chg="modSld">
      <pc:chgData name="Heyer, Heather" userId="S::hheyer@rochestermn.gov::88875023-4c61-4b8a-adf1-27bd89546f7f" providerId="AD" clId="Web-{F10FB519-EA3F-A6A9-60F9-B9EC7E2B495E}" dt="2022-04-04T15:18:41.010" v="162" actId="20577"/>
      <pc:docMkLst>
        <pc:docMk/>
      </pc:docMkLst>
      <pc:sldChg chg="modSp">
        <pc:chgData name="Heyer, Heather" userId="S::hheyer@rochestermn.gov::88875023-4c61-4b8a-adf1-27bd89546f7f" providerId="AD" clId="Web-{F10FB519-EA3F-A6A9-60F9-B9EC7E2B495E}" dt="2022-04-04T15:18:41.010" v="162" actId="20577"/>
        <pc:sldMkLst>
          <pc:docMk/>
          <pc:sldMk cId="1059017171" sldId="610"/>
        </pc:sldMkLst>
        <pc:spChg chg="mod">
          <ac:chgData name="Heyer, Heather" userId="S::hheyer@rochestermn.gov::88875023-4c61-4b8a-adf1-27bd89546f7f" providerId="AD" clId="Web-{F10FB519-EA3F-A6A9-60F9-B9EC7E2B495E}" dt="2022-04-04T15:18:41.010" v="162" actId="20577"/>
          <ac:spMkLst>
            <pc:docMk/>
            <pc:sldMk cId="1059017171" sldId="610"/>
            <ac:spMk id="8" creationId="{00000000-0000-0000-0000-000000000000}"/>
          </ac:spMkLst>
        </pc:spChg>
      </pc:sldChg>
    </pc:docChg>
  </pc:docChgLst>
  <pc:docChgLst>
    <pc:chgData name="Zelms, Alison" userId="S::azelms@rochestermn.gov::99f19d2a-d8ef-4a64-97e9-75736876d46e" providerId="AD" clId="Web-{214BBC46-9053-E3B9-F120-3285EF1AF362}"/>
    <pc:docChg chg="modSld">
      <pc:chgData name="Zelms, Alison" userId="S::azelms@rochestermn.gov::99f19d2a-d8ef-4a64-97e9-75736876d46e" providerId="AD" clId="Web-{214BBC46-9053-E3B9-F120-3285EF1AF362}" dt="2022-03-21T23:33:35.306" v="203" actId="20577"/>
      <pc:docMkLst>
        <pc:docMk/>
      </pc:docMkLst>
      <pc:sldChg chg="modSp">
        <pc:chgData name="Zelms, Alison" userId="S::azelms@rochestermn.gov::99f19d2a-d8ef-4a64-97e9-75736876d46e" providerId="AD" clId="Web-{214BBC46-9053-E3B9-F120-3285EF1AF362}" dt="2022-03-21T23:33:35.306" v="203" actId="20577"/>
        <pc:sldMkLst>
          <pc:docMk/>
          <pc:sldMk cId="207893225" sldId="603"/>
        </pc:sldMkLst>
        <pc:spChg chg="mod">
          <ac:chgData name="Zelms, Alison" userId="S::azelms@rochestermn.gov::99f19d2a-d8ef-4a64-97e9-75736876d46e" providerId="AD" clId="Web-{214BBC46-9053-E3B9-F120-3285EF1AF362}" dt="2022-03-21T23:33:35.306" v="203" actId="20577"/>
          <ac:spMkLst>
            <pc:docMk/>
            <pc:sldMk cId="207893225" sldId="603"/>
            <ac:spMk id="8" creationId="{00000000-0000-0000-0000-000000000000}"/>
          </ac:spMkLst>
        </pc:spChg>
      </pc:sldChg>
      <pc:sldChg chg="addSp delSp modSp">
        <pc:chgData name="Zelms, Alison" userId="S::azelms@rochestermn.gov::99f19d2a-d8ef-4a64-97e9-75736876d46e" providerId="AD" clId="Web-{214BBC46-9053-E3B9-F120-3285EF1AF362}" dt="2022-03-21T20:34:47.981" v="199" actId="1076"/>
        <pc:sldMkLst>
          <pc:docMk/>
          <pc:sldMk cId="1059017171" sldId="610"/>
        </pc:sldMkLst>
        <pc:spChg chg="add del mod">
          <ac:chgData name="Zelms, Alison" userId="S::azelms@rochestermn.gov::99f19d2a-d8ef-4a64-97e9-75736876d46e" providerId="AD" clId="Web-{214BBC46-9053-E3B9-F120-3285EF1AF362}" dt="2022-03-21T20:08:41.610" v="118"/>
          <ac:spMkLst>
            <pc:docMk/>
            <pc:sldMk cId="1059017171" sldId="610"/>
            <ac:spMk id="2" creationId="{AF72F2E0-F118-4000-83C7-7FB3CD3C4C7B}"/>
          </ac:spMkLst>
        </pc:spChg>
        <pc:spChg chg="add del mod">
          <ac:chgData name="Zelms, Alison" userId="S::azelms@rochestermn.gov::99f19d2a-d8ef-4a64-97e9-75736876d46e" providerId="AD" clId="Web-{214BBC46-9053-E3B9-F120-3285EF1AF362}" dt="2022-03-21T20:09:05.220" v="129"/>
          <ac:spMkLst>
            <pc:docMk/>
            <pc:sldMk cId="1059017171" sldId="610"/>
            <ac:spMk id="3" creationId="{8B1C9558-F5BB-4845-AFD8-FD54792354EA}"/>
          </ac:spMkLst>
        </pc:spChg>
        <pc:spChg chg="add mod">
          <ac:chgData name="Zelms, Alison" userId="S::azelms@rochestermn.gov::99f19d2a-d8ef-4a64-97e9-75736876d46e" providerId="AD" clId="Web-{214BBC46-9053-E3B9-F120-3285EF1AF362}" dt="2022-03-21T20:34:37.356" v="198" actId="1076"/>
          <ac:spMkLst>
            <pc:docMk/>
            <pc:sldMk cId="1059017171" sldId="610"/>
            <ac:spMk id="7" creationId="{E0E02B1B-3E96-4016-8935-6AF6827ABEE0}"/>
          </ac:spMkLst>
        </pc:spChg>
        <pc:spChg chg="mod">
          <ac:chgData name="Zelms, Alison" userId="S::azelms@rochestermn.gov::99f19d2a-d8ef-4a64-97e9-75736876d46e" providerId="AD" clId="Web-{214BBC46-9053-E3B9-F120-3285EF1AF362}" dt="2022-03-21T20:34:47.981" v="199" actId="1076"/>
          <ac:spMkLst>
            <pc:docMk/>
            <pc:sldMk cId="1059017171" sldId="610"/>
            <ac:spMk id="8" creationId="{00000000-0000-0000-0000-000000000000}"/>
          </ac:spMkLst>
        </pc:spChg>
        <pc:spChg chg="add del">
          <ac:chgData name="Zelms, Alison" userId="S::azelms@rochestermn.gov::99f19d2a-d8ef-4a64-97e9-75736876d46e" providerId="AD" clId="Web-{214BBC46-9053-E3B9-F120-3285EF1AF362}" dt="2022-03-21T20:09:47.439" v="136"/>
          <ac:spMkLst>
            <pc:docMk/>
            <pc:sldMk cId="1059017171" sldId="610"/>
            <ac:spMk id="9" creationId="{07414A2F-CD72-4A5D-8F7F-A0FAE93E3789}"/>
          </ac:spMkLst>
        </pc:spChg>
        <pc:picChg chg="add mod">
          <ac:chgData name="Zelms, Alison" userId="S::azelms@rochestermn.gov::99f19d2a-d8ef-4a64-97e9-75736876d46e" providerId="AD" clId="Web-{214BBC46-9053-E3B9-F120-3285EF1AF362}" dt="2022-03-21T20:14:12.192" v="166" actId="1076"/>
          <ac:picMkLst>
            <pc:docMk/>
            <pc:sldMk cId="1059017171" sldId="610"/>
            <ac:picMk id="4" creationId="{553B4BA9-3251-4696-A50E-F3BDBC437546}"/>
          </ac:picMkLst>
        </pc:picChg>
      </pc:sldChg>
    </pc:docChg>
  </pc:docChgLst>
  <pc:docChgLst>
    <pc:chgData name="Heyer, Heather" userId="S::hheyer@rochestermn.gov::88875023-4c61-4b8a-adf1-27bd89546f7f" providerId="AD" clId="Web-{75193B61-81C6-9A76-F24A-225A2758938E}"/>
    <pc:docChg chg="addSld delSld modSld">
      <pc:chgData name="Heyer, Heather" userId="S::hheyer@rochestermn.gov::88875023-4c61-4b8a-adf1-27bd89546f7f" providerId="AD" clId="Web-{75193B61-81C6-9A76-F24A-225A2758938E}" dt="2023-01-19T14:59:41.236" v="149"/>
      <pc:docMkLst>
        <pc:docMk/>
      </pc:docMkLst>
      <pc:sldChg chg="del">
        <pc:chgData name="Heyer, Heather" userId="S::hheyer@rochestermn.gov::88875023-4c61-4b8a-adf1-27bd89546f7f" providerId="AD" clId="Web-{75193B61-81C6-9A76-F24A-225A2758938E}" dt="2023-01-19T14:42:26.489" v="15"/>
        <pc:sldMkLst>
          <pc:docMk/>
          <pc:sldMk cId="374729890" sldId="377"/>
        </pc:sldMkLst>
      </pc:sldChg>
      <pc:sldChg chg="del">
        <pc:chgData name="Heyer, Heather" userId="S::hheyer@rochestermn.gov::88875023-4c61-4b8a-adf1-27bd89546f7f" providerId="AD" clId="Web-{75193B61-81C6-9A76-F24A-225A2758938E}" dt="2023-01-19T14:42:26.489" v="13"/>
        <pc:sldMkLst>
          <pc:docMk/>
          <pc:sldMk cId="1664911407" sldId="379"/>
        </pc:sldMkLst>
      </pc:sldChg>
      <pc:sldChg chg="del">
        <pc:chgData name="Heyer, Heather" userId="S::hheyer@rochestermn.gov::88875023-4c61-4b8a-adf1-27bd89546f7f" providerId="AD" clId="Web-{75193B61-81C6-9A76-F24A-225A2758938E}" dt="2023-01-19T14:42:26.489" v="12"/>
        <pc:sldMkLst>
          <pc:docMk/>
          <pc:sldMk cId="2442287067" sldId="380"/>
        </pc:sldMkLst>
      </pc:sldChg>
      <pc:sldChg chg="del">
        <pc:chgData name="Heyer, Heather" userId="S::hheyer@rochestermn.gov::88875023-4c61-4b8a-adf1-27bd89546f7f" providerId="AD" clId="Web-{75193B61-81C6-9A76-F24A-225A2758938E}" dt="2023-01-19T14:42:26.489" v="7"/>
        <pc:sldMkLst>
          <pc:docMk/>
          <pc:sldMk cId="138145964" sldId="382"/>
        </pc:sldMkLst>
      </pc:sldChg>
      <pc:sldChg chg="del">
        <pc:chgData name="Heyer, Heather" userId="S::hheyer@rochestermn.gov::88875023-4c61-4b8a-adf1-27bd89546f7f" providerId="AD" clId="Web-{75193B61-81C6-9A76-F24A-225A2758938E}" dt="2023-01-19T14:42:26.489" v="6"/>
        <pc:sldMkLst>
          <pc:docMk/>
          <pc:sldMk cId="3658108664" sldId="383"/>
        </pc:sldMkLst>
      </pc:sldChg>
      <pc:sldChg chg="del">
        <pc:chgData name="Heyer, Heather" userId="S::hheyer@rochestermn.gov::88875023-4c61-4b8a-adf1-27bd89546f7f" providerId="AD" clId="Web-{75193B61-81C6-9A76-F24A-225A2758938E}" dt="2023-01-19T14:42:26.473" v="5"/>
        <pc:sldMkLst>
          <pc:docMk/>
          <pc:sldMk cId="691684503" sldId="422"/>
        </pc:sldMkLst>
      </pc:sldChg>
      <pc:sldChg chg="del">
        <pc:chgData name="Heyer, Heather" userId="S::hheyer@rochestermn.gov::88875023-4c61-4b8a-adf1-27bd89546f7f" providerId="AD" clId="Web-{75193B61-81C6-9A76-F24A-225A2758938E}" dt="2023-01-19T14:42:26.473" v="4"/>
        <pc:sldMkLst>
          <pc:docMk/>
          <pc:sldMk cId="3185370967" sldId="589"/>
        </pc:sldMkLst>
      </pc:sldChg>
      <pc:sldChg chg="del">
        <pc:chgData name="Heyer, Heather" userId="S::hheyer@rochestermn.gov::88875023-4c61-4b8a-adf1-27bd89546f7f" providerId="AD" clId="Web-{75193B61-81C6-9A76-F24A-225A2758938E}" dt="2023-01-19T14:42:17.286" v="3"/>
        <pc:sldMkLst>
          <pc:docMk/>
          <pc:sldMk cId="4250042935" sldId="596"/>
        </pc:sldMkLst>
      </pc:sldChg>
      <pc:sldChg chg="del">
        <pc:chgData name="Heyer, Heather" userId="S::hheyer@rochestermn.gov::88875023-4c61-4b8a-adf1-27bd89546f7f" providerId="AD" clId="Web-{75193B61-81C6-9A76-F24A-225A2758938E}" dt="2023-01-19T14:42:17.286" v="2"/>
        <pc:sldMkLst>
          <pc:docMk/>
          <pc:sldMk cId="3771786552" sldId="597"/>
        </pc:sldMkLst>
      </pc:sldChg>
      <pc:sldChg chg="del">
        <pc:chgData name="Heyer, Heather" userId="S::hheyer@rochestermn.gov::88875023-4c61-4b8a-adf1-27bd89546f7f" providerId="AD" clId="Web-{75193B61-81C6-9A76-F24A-225A2758938E}" dt="2023-01-19T14:42:17.286" v="1"/>
        <pc:sldMkLst>
          <pc:docMk/>
          <pc:sldMk cId="1893527018" sldId="598"/>
        </pc:sldMkLst>
      </pc:sldChg>
      <pc:sldChg chg="del">
        <pc:chgData name="Heyer, Heather" userId="S::hheyer@rochestermn.gov::88875023-4c61-4b8a-adf1-27bd89546f7f" providerId="AD" clId="Web-{75193B61-81C6-9A76-F24A-225A2758938E}" dt="2023-01-19T14:42:17.286" v="0"/>
        <pc:sldMkLst>
          <pc:docMk/>
          <pc:sldMk cId="2857935421" sldId="599"/>
        </pc:sldMkLst>
      </pc:sldChg>
      <pc:sldChg chg="del">
        <pc:chgData name="Heyer, Heather" userId="S::hheyer@rochestermn.gov::88875023-4c61-4b8a-adf1-27bd89546f7f" providerId="AD" clId="Web-{75193B61-81C6-9A76-F24A-225A2758938E}" dt="2023-01-19T14:42:26.505" v="25"/>
        <pc:sldMkLst>
          <pc:docMk/>
          <pc:sldMk cId="4155515539" sldId="604"/>
        </pc:sldMkLst>
      </pc:sldChg>
      <pc:sldChg chg="del">
        <pc:chgData name="Heyer, Heather" userId="S::hheyer@rochestermn.gov::88875023-4c61-4b8a-adf1-27bd89546f7f" providerId="AD" clId="Web-{75193B61-81C6-9A76-F24A-225A2758938E}" dt="2023-01-19T14:42:26.505" v="24"/>
        <pc:sldMkLst>
          <pc:docMk/>
          <pc:sldMk cId="1183039476" sldId="605"/>
        </pc:sldMkLst>
      </pc:sldChg>
      <pc:sldChg chg="del">
        <pc:chgData name="Heyer, Heather" userId="S::hheyer@rochestermn.gov::88875023-4c61-4b8a-adf1-27bd89546f7f" providerId="AD" clId="Web-{75193B61-81C6-9A76-F24A-225A2758938E}" dt="2023-01-19T14:42:26.505" v="23"/>
        <pc:sldMkLst>
          <pc:docMk/>
          <pc:sldMk cId="3468043128" sldId="606"/>
        </pc:sldMkLst>
      </pc:sldChg>
      <pc:sldChg chg="del">
        <pc:chgData name="Heyer, Heather" userId="S::hheyer@rochestermn.gov::88875023-4c61-4b8a-adf1-27bd89546f7f" providerId="AD" clId="Web-{75193B61-81C6-9A76-F24A-225A2758938E}" dt="2023-01-19T14:42:26.505" v="22"/>
        <pc:sldMkLst>
          <pc:docMk/>
          <pc:sldMk cId="3796232517" sldId="607"/>
        </pc:sldMkLst>
      </pc:sldChg>
      <pc:sldChg chg="del">
        <pc:chgData name="Heyer, Heather" userId="S::hheyer@rochestermn.gov::88875023-4c61-4b8a-adf1-27bd89546f7f" providerId="AD" clId="Web-{75193B61-81C6-9A76-F24A-225A2758938E}" dt="2023-01-19T14:42:26.505" v="21"/>
        <pc:sldMkLst>
          <pc:docMk/>
          <pc:sldMk cId="1668118822" sldId="608"/>
        </pc:sldMkLst>
      </pc:sldChg>
      <pc:sldChg chg="del">
        <pc:chgData name="Heyer, Heather" userId="S::hheyer@rochestermn.gov::88875023-4c61-4b8a-adf1-27bd89546f7f" providerId="AD" clId="Web-{75193B61-81C6-9A76-F24A-225A2758938E}" dt="2023-01-19T14:42:26.489" v="14"/>
        <pc:sldMkLst>
          <pc:docMk/>
          <pc:sldMk cId="840028029" sldId="621"/>
        </pc:sldMkLst>
      </pc:sldChg>
      <pc:sldChg chg="del">
        <pc:chgData name="Heyer, Heather" userId="S::hheyer@rochestermn.gov::88875023-4c61-4b8a-adf1-27bd89546f7f" providerId="AD" clId="Web-{75193B61-81C6-9A76-F24A-225A2758938E}" dt="2023-01-19T14:42:26.489" v="10"/>
        <pc:sldMkLst>
          <pc:docMk/>
          <pc:sldMk cId="1948845384" sldId="623"/>
        </pc:sldMkLst>
      </pc:sldChg>
      <pc:sldChg chg="del">
        <pc:chgData name="Heyer, Heather" userId="S::hheyer@rochestermn.gov::88875023-4c61-4b8a-adf1-27bd89546f7f" providerId="AD" clId="Web-{75193B61-81C6-9A76-F24A-225A2758938E}" dt="2023-01-19T14:42:26.489" v="11"/>
        <pc:sldMkLst>
          <pc:docMk/>
          <pc:sldMk cId="2592093948" sldId="631"/>
        </pc:sldMkLst>
      </pc:sldChg>
      <pc:sldChg chg="del">
        <pc:chgData name="Heyer, Heather" userId="S::hheyer@rochestermn.gov::88875023-4c61-4b8a-adf1-27bd89546f7f" providerId="AD" clId="Web-{75193B61-81C6-9A76-F24A-225A2758938E}" dt="2023-01-19T14:42:26.505" v="20"/>
        <pc:sldMkLst>
          <pc:docMk/>
          <pc:sldMk cId="667688066" sldId="651"/>
        </pc:sldMkLst>
      </pc:sldChg>
      <pc:sldChg chg="del">
        <pc:chgData name="Heyer, Heather" userId="S::hheyer@rochestermn.gov::88875023-4c61-4b8a-adf1-27bd89546f7f" providerId="AD" clId="Web-{75193B61-81C6-9A76-F24A-225A2758938E}" dt="2023-01-19T14:42:26.489" v="8"/>
        <pc:sldMkLst>
          <pc:docMk/>
          <pc:sldMk cId="1241519727" sldId="654"/>
        </pc:sldMkLst>
      </pc:sldChg>
      <pc:sldChg chg="del">
        <pc:chgData name="Heyer, Heather" userId="S::hheyer@rochestermn.gov::88875023-4c61-4b8a-adf1-27bd89546f7f" providerId="AD" clId="Web-{75193B61-81C6-9A76-F24A-225A2758938E}" dt="2023-01-19T14:42:26.489" v="9"/>
        <pc:sldMkLst>
          <pc:docMk/>
          <pc:sldMk cId="4132540160" sldId="662"/>
        </pc:sldMkLst>
      </pc:sldChg>
      <pc:sldChg chg="addSp delSp modSp">
        <pc:chgData name="Heyer, Heather" userId="S::hheyer@rochestermn.gov::88875023-4c61-4b8a-adf1-27bd89546f7f" providerId="AD" clId="Web-{75193B61-81C6-9A76-F24A-225A2758938E}" dt="2023-01-19T14:59:41.236" v="149"/>
        <pc:sldMkLst>
          <pc:docMk/>
          <pc:sldMk cId="784631424" sldId="665"/>
        </pc:sldMkLst>
        <pc:spChg chg="mod">
          <ac:chgData name="Heyer, Heather" userId="S::hheyer@rochestermn.gov::88875023-4c61-4b8a-adf1-27bd89546f7f" providerId="AD" clId="Web-{75193B61-81C6-9A76-F24A-225A2758938E}" dt="2023-01-19T14:51:23.964" v="110" actId="1076"/>
          <ac:spMkLst>
            <pc:docMk/>
            <pc:sldMk cId="784631424" sldId="665"/>
            <ac:spMk id="2" creationId="{00000000-0000-0000-0000-000000000000}"/>
          </ac:spMkLst>
        </pc:spChg>
        <pc:spChg chg="add mod">
          <ac:chgData name="Heyer, Heather" userId="S::hheyer@rochestermn.gov::88875023-4c61-4b8a-adf1-27bd89546f7f" providerId="AD" clId="Web-{75193B61-81C6-9A76-F24A-225A2758938E}" dt="2023-01-19T14:49:18.369" v="59" actId="20577"/>
          <ac:spMkLst>
            <pc:docMk/>
            <pc:sldMk cId="784631424" sldId="665"/>
            <ac:spMk id="3" creationId="{F188A237-9795-E65B-37B9-0C977D70F14D}"/>
          </ac:spMkLst>
        </pc:spChg>
        <pc:spChg chg="add mod">
          <ac:chgData name="Heyer, Heather" userId="S::hheyer@rochestermn.gov::88875023-4c61-4b8a-adf1-27bd89546f7f" providerId="AD" clId="Web-{75193B61-81C6-9A76-F24A-225A2758938E}" dt="2023-01-19T14:59:06.517" v="144" actId="1076"/>
          <ac:spMkLst>
            <pc:docMk/>
            <pc:sldMk cId="784631424" sldId="665"/>
            <ac:spMk id="7" creationId="{64A04059-1D80-2808-B81A-AE8529872128}"/>
          </ac:spMkLst>
        </pc:spChg>
        <pc:spChg chg="add mod">
          <ac:chgData name="Heyer, Heather" userId="S::hheyer@rochestermn.gov::88875023-4c61-4b8a-adf1-27bd89546f7f" providerId="AD" clId="Web-{75193B61-81C6-9A76-F24A-225A2758938E}" dt="2023-01-19T14:59:12.158" v="145" actId="1076"/>
          <ac:spMkLst>
            <pc:docMk/>
            <pc:sldMk cId="784631424" sldId="665"/>
            <ac:spMk id="10" creationId="{297621C7-56BF-D372-D47A-11589229972A}"/>
          </ac:spMkLst>
        </pc:spChg>
        <pc:graphicFrameChg chg="add mod modGraphic">
          <ac:chgData name="Heyer, Heather" userId="S::hheyer@rochestermn.gov::88875023-4c61-4b8a-adf1-27bd89546f7f" providerId="AD" clId="Web-{75193B61-81C6-9A76-F24A-225A2758938E}" dt="2023-01-19T14:59:41.236" v="149"/>
          <ac:graphicFrameMkLst>
            <pc:docMk/>
            <pc:sldMk cId="784631424" sldId="665"/>
            <ac:graphicFrameMk id="6" creationId="{8F963E06-B0A2-1823-E629-2584AEC8DA7E}"/>
          </ac:graphicFrameMkLst>
        </pc:graphicFrameChg>
        <pc:picChg chg="del">
          <ac:chgData name="Heyer, Heather" userId="S::hheyer@rochestermn.gov::88875023-4c61-4b8a-adf1-27bd89546f7f" providerId="AD" clId="Web-{75193B61-81C6-9A76-F24A-225A2758938E}" dt="2023-01-19T14:48:38.775" v="26"/>
          <ac:picMkLst>
            <pc:docMk/>
            <pc:sldMk cId="784631424" sldId="665"/>
            <ac:picMk id="4" creationId="{00000000-0000-0000-0000-000000000000}"/>
          </ac:picMkLst>
        </pc:picChg>
        <pc:picChg chg="add mod">
          <ac:chgData name="Heyer, Heather" userId="S::hheyer@rochestermn.gov::88875023-4c61-4b8a-adf1-27bd89546f7f" providerId="AD" clId="Web-{75193B61-81C6-9A76-F24A-225A2758938E}" dt="2023-01-19T14:50:56.198" v="104" actId="1076"/>
          <ac:picMkLst>
            <pc:docMk/>
            <pc:sldMk cId="784631424" sldId="665"/>
            <ac:picMk id="8" creationId="{53915B34-F15E-E0B1-ACD2-B9F1CEEED616}"/>
          </ac:picMkLst>
        </pc:picChg>
        <pc:picChg chg="add mod">
          <ac:chgData name="Heyer, Heather" userId="S::hheyer@rochestermn.gov::88875023-4c61-4b8a-adf1-27bd89546f7f" providerId="AD" clId="Web-{75193B61-81C6-9A76-F24A-225A2758938E}" dt="2023-01-19T14:51:19.105" v="109" actId="1076"/>
          <ac:picMkLst>
            <pc:docMk/>
            <pc:sldMk cId="784631424" sldId="665"/>
            <ac:picMk id="9" creationId="{329F8F3F-C395-BD7A-2007-08F1B85CD8EF}"/>
          </ac:picMkLst>
        </pc:picChg>
      </pc:sldChg>
      <pc:sldChg chg="new">
        <pc:chgData name="Heyer, Heather" userId="S::hheyer@rochestermn.gov::88875023-4c61-4b8a-adf1-27bd89546f7f" providerId="AD" clId="Web-{75193B61-81C6-9A76-F24A-225A2758938E}" dt="2023-01-19T14:52:29.153" v="131"/>
        <pc:sldMkLst>
          <pc:docMk/>
          <pc:sldMk cId="3741484519" sldId="666"/>
        </pc:sldMkLst>
      </pc:sldChg>
      <pc:sldChg chg="del">
        <pc:chgData name="Heyer, Heather" userId="S::hheyer@rochestermn.gov::88875023-4c61-4b8a-adf1-27bd89546f7f" providerId="AD" clId="Web-{75193B61-81C6-9A76-F24A-225A2758938E}" dt="2023-01-19T14:42:26.505" v="19"/>
        <pc:sldMkLst>
          <pc:docMk/>
          <pc:sldMk cId="1865279855" sldId="667"/>
        </pc:sldMkLst>
      </pc:sldChg>
      <pc:sldChg chg="del">
        <pc:chgData name="Heyer, Heather" userId="S::hheyer@rochestermn.gov::88875023-4c61-4b8a-adf1-27bd89546f7f" providerId="AD" clId="Web-{75193B61-81C6-9A76-F24A-225A2758938E}" dt="2023-01-19T14:42:26.505" v="18"/>
        <pc:sldMkLst>
          <pc:docMk/>
          <pc:sldMk cId="999246718" sldId="668"/>
        </pc:sldMkLst>
      </pc:sldChg>
      <pc:sldChg chg="del">
        <pc:chgData name="Heyer, Heather" userId="S::hheyer@rochestermn.gov::88875023-4c61-4b8a-adf1-27bd89546f7f" providerId="AD" clId="Web-{75193B61-81C6-9A76-F24A-225A2758938E}" dt="2023-01-19T14:42:26.505" v="17"/>
        <pc:sldMkLst>
          <pc:docMk/>
          <pc:sldMk cId="1868979244" sldId="669"/>
        </pc:sldMkLst>
      </pc:sldChg>
      <pc:sldChg chg="del">
        <pc:chgData name="Heyer, Heather" userId="S::hheyer@rochestermn.gov::88875023-4c61-4b8a-adf1-27bd89546f7f" providerId="AD" clId="Web-{75193B61-81C6-9A76-F24A-225A2758938E}" dt="2023-01-19T14:42:26.505" v="16"/>
        <pc:sldMkLst>
          <pc:docMk/>
          <pc:sldMk cId="647726376" sldId="670"/>
        </pc:sldMkLst>
      </pc:sldChg>
    </pc:docChg>
  </pc:docChgLst>
  <pc:docChgLst>
    <pc:chgData name="Zelms, Alison" userId="S::azelms@rochestermn.gov::99f19d2a-d8ef-4a64-97e9-75736876d46e" providerId="AD" clId="Web-{7D4CDA89-2C01-68DF-6746-4377708EF42E}"/>
    <pc:docChg chg="modSld">
      <pc:chgData name="Zelms, Alison" userId="S::azelms@rochestermn.gov::99f19d2a-d8ef-4a64-97e9-75736876d46e" providerId="AD" clId="Web-{7D4CDA89-2C01-68DF-6746-4377708EF42E}" dt="2022-07-18T22:40:41.532" v="7" actId="1076"/>
      <pc:docMkLst>
        <pc:docMk/>
      </pc:docMkLst>
      <pc:sldChg chg="modSp">
        <pc:chgData name="Zelms, Alison" userId="S::azelms@rochestermn.gov::99f19d2a-d8ef-4a64-97e9-75736876d46e" providerId="AD" clId="Web-{7D4CDA89-2C01-68DF-6746-4377708EF42E}" dt="2022-07-18T22:40:41.532" v="7" actId="1076"/>
        <pc:sldMkLst>
          <pc:docMk/>
          <pc:sldMk cId="1059017171" sldId="610"/>
        </pc:sldMkLst>
        <pc:spChg chg="mod">
          <ac:chgData name="Zelms, Alison" userId="S::azelms@rochestermn.gov::99f19d2a-d8ef-4a64-97e9-75736876d46e" providerId="AD" clId="Web-{7D4CDA89-2C01-68DF-6746-4377708EF42E}" dt="2022-07-18T22:40:25.188" v="2" actId="20577"/>
          <ac:spMkLst>
            <pc:docMk/>
            <pc:sldMk cId="1059017171" sldId="610"/>
            <ac:spMk id="5" creationId="{00000000-0000-0000-0000-000000000000}"/>
          </ac:spMkLst>
        </pc:spChg>
        <pc:spChg chg="mod">
          <ac:chgData name="Zelms, Alison" userId="S::azelms@rochestermn.gov::99f19d2a-d8ef-4a64-97e9-75736876d46e" providerId="AD" clId="Web-{7D4CDA89-2C01-68DF-6746-4377708EF42E}" dt="2022-07-18T22:40:33.860" v="5" actId="20577"/>
          <ac:spMkLst>
            <pc:docMk/>
            <pc:sldMk cId="1059017171" sldId="610"/>
            <ac:spMk id="8" creationId="{00000000-0000-0000-0000-000000000000}"/>
          </ac:spMkLst>
        </pc:spChg>
        <pc:picChg chg="mod">
          <ac:chgData name="Zelms, Alison" userId="S::azelms@rochestermn.gov::99f19d2a-d8ef-4a64-97e9-75736876d46e" providerId="AD" clId="Web-{7D4CDA89-2C01-68DF-6746-4377708EF42E}" dt="2022-07-18T22:40:41.532" v="7" actId="1076"/>
          <ac:picMkLst>
            <pc:docMk/>
            <pc:sldMk cId="1059017171" sldId="610"/>
            <ac:picMk id="2" creationId="{19EC692A-D546-AFCE-A19A-8B161F90B4BD}"/>
          </ac:picMkLst>
        </pc:picChg>
      </pc:sldChg>
    </pc:docChg>
  </pc:docChgLst>
  <pc:docChgLst>
    <pc:chgData name="Heyer, Heather" userId="S::hheyer@rochestermn.gov::88875023-4c61-4b8a-adf1-27bd89546f7f" providerId="AD" clId="Web-{0B857DCF-83CE-960E-32C9-742D1B202E87}"/>
    <pc:docChg chg="delSld">
      <pc:chgData name="Heyer, Heather" userId="S::hheyer@rochestermn.gov::88875023-4c61-4b8a-adf1-27bd89546f7f" providerId="AD" clId="Web-{0B857DCF-83CE-960E-32C9-742D1B202E87}" dt="2021-12-13T15:49:52.920" v="0"/>
      <pc:docMkLst>
        <pc:docMk/>
      </pc:docMkLst>
      <pc:sldChg chg="del">
        <pc:chgData name="Heyer, Heather" userId="S::hheyer@rochestermn.gov::88875023-4c61-4b8a-adf1-27bd89546f7f" providerId="AD" clId="Web-{0B857DCF-83CE-960E-32C9-742D1B202E87}" dt="2021-12-13T15:49:52.920" v="0"/>
        <pc:sldMkLst>
          <pc:docMk/>
          <pc:sldMk cId="2465092541" sldId="580"/>
        </pc:sldMkLst>
      </pc:sldChg>
    </pc:docChg>
  </pc:docChgLst>
  <pc:docChgLst>
    <pc:chgData name="Heyer, Heather" userId="S::hheyer@rochestermn.gov::88875023-4c61-4b8a-adf1-27bd89546f7f" providerId="AD" clId="Web-{626FEEE5-8B97-2B24-493F-7B0814214D0C}"/>
    <pc:docChg chg="addSld delSld modSld sldOrd">
      <pc:chgData name="Heyer, Heather" userId="S::hheyer@rochestermn.gov::88875023-4c61-4b8a-adf1-27bd89546f7f" providerId="AD" clId="Web-{626FEEE5-8B97-2B24-493F-7B0814214D0C}" dt="2022-01-03T14:48:39.950" v="20" actId="20577"/>
      <pc:docMkLst>
        <pc:docMk/>
      </pc:docMkLst>
      <pc:sldChg chg="addSp delSp modSp ord">
        <pc:chgData name="Heyer, Heather" userId="S::hheyer@rochestermn.gov::88875023-4c61-4b8a-adf1-27bd89546f7f" providerId="AD" clId="Web-{626FEEE5-8B97-2B24-493F-7B0814214D0C}" dt="2022-01-03T14:48:39.950" v="20" actId="20577"/>
        <pc:sldMkLst>
          <pc:docMk/>
          <pc:sldMk cId="3831932071" sldId="436"/>
        </pc:sldMkLst>
        <pc:spChg chg="add del mod">
          <ac:chgData name="Heyer, Heather" userId="S::hheyer@rochestermn.gov::88875023-4c61-4b8a-adf1-27bd89546f7f" providerId="AD" clId="Web-{626FEEE5-8B97-2B24-493F-7B0814214D0C}" dt="2022-01-03T14:48:25.669" v="5"/>
          <ac:spMkLst>
            <pc:docMk/>
            <pc:sldMk cId="3831932071" sldId="436"/>
            <ac:spMk id="4" creationId="{3F3EFEA6-5B54-44BB-8BE2-5C869F42BC8F}"/>
          </ac:spMkLst>
        </pc:spChg>
        <pc:spChg chg="del">
          <ac:chgData name="Heyer, Heather" userId="S::hheyer@rochestermn.gov::88875023-4c61-4b8a-adf1-27bd89546f7f" providerId="AD" clId="Web-{626FEEE5-8B97-2B24-493F-7B0814214D0C}" dt="2022-01-03T14:48:22.278" v="4"/>
          <ac:spMkLst>
            <pc:docMk/>
            <pc:sldMk cId="3831932071" sldId="436"/>
            <ac:spMk id="1721" creationId="{00000000-0000-0000-0000-000000000000}"/>
          </ac:spMkLst>
        </pc:spChg>
        <pc:spChg chg="mod">
          <ac:chgData name="Heyer, Heather" userId="S::hheyer@rochestermn.gov::88875023-4c61-4b8a-adf1-27bd89546f7f" providerId="AD" clId="Web-{626FEEE5-8B97-2B24-493F-7B0814214D0C}" dt="2022-01-03T14:48:39.950" v="20" actId="20577"/>
          <ac:spMkLst>
            <pc:docMk/>
            <pc:sldMk cId="3831932071" sldId="436"/>
            <ac:spMk id="1722" creationId="{00000000-0000-0000-0000-000000000000}"/>
          </ac:spMkLst>
        </pc:spChg>
      </pc:sldChg>
      <pc:sldChg chg="new del">
        <pc:chgData name="Heyer, Heather" userId="S::hheyer@rochestermn.gov::88875023-4c61-4b8a-adf1-27bd89546f7f" providerId="AD" clId="Web-{626FEEE5-8B97-2B24-493F-7B0814214D0C}" dt="2022-01-03T14:47:51.387" v="1"/>
        <pc:sldMkLst>
          <pc:docMk/>
          <pc:sldMk cId="774981435" sldId="590"/>
        </pc:sldMkLst>
      </pc:sldChg>
      <pc:sldChg chg="add replId">
        <pc:chgData name="Heyer, Heather" userId="S::hheyer@rochestermn.gov::88875023-4c61-4b8a-adf1-27bd89546f7f" providerId="AD" clId="Web-{626FEEE5-8B97-2B24-493F-7B0814214D0C}" dt="2022-01-03T14:48:06.075" v="2"/>
        <pc:sldMkLst>
          <pc:docMk/>
          <pc:sldMk cId="1006231107" sldId="590"/>
        </pc:sldMkLst>
      </pc:sldChg>
    </pc:docChg>
  </pc:docChgLst>
  <pc:docChgLst>
    <pc:chgData name="Zelms, Alison" userId="S::azelms@rochestermn.gov::99f19d2a-d8ef-4a64-97e9-75736876d46e" providerId="AD" clId="Web-{474D1495-9DDA-84BE-7050-B6EE97B1F196}"/>
    <pc:docChg chg="delSld">
      <pc:chgData name="Zelms, Alison" userId="S::azelms@rochestermn.gov::99f19d2a-d8ef-4a64-97e9-75736876d46e" providerId="AD" clId="Web-{474D1495-9DDA-84BE-7050-B6EE97B1F196}" dt="2022-08-22T19:12:10.321" v="0"/>
      <pc:docMkLst>
        <pc:docMk/>
      </pc:docMkLst>
      <pc:sldChg chg="del">
        <pc:chgData name="Zelms, Alison" userId="S::azelms@rochestermn.gov::99f19d2a-d8ef-4a64-97e9-75736876d46e" providerId="AD" clId="Web-{474D1495-9DDA-84BE-7050-B6EE97B1F196}" dt="2022-08-22T19:12:10.321" v="0"/>
        <pc:sldMkLst>
          <pc:docMk/>
          <pc:sldMk cId="644228226" sldId="641"/>
        </pc:sldMkLst>
      </pc:sldChg>
    </pc:docChg>
  </pc:docChgLst>
  <pc:docChgLst>
    <pc:chgData name="Amundson, Travis" userId="S::tamundson@rochestermn.gov::674a7cfc-e317-43b7-b322-fcf9019e14da" providerId="AD" clId="Web-{69D5217F-01B0-1F44-A307-8A0ECEB65366}"/>
    <pc:docChg chg="modSld">
      <pc:chgData name="Amundson, Travis" userId="S::tamundson@rochestermn.gov::674a7cfc-e317-43b7-b322-fcf9019e14da" providerId="AD" clId="Web-{69D5217F-01B0-1F44-A307-8A0ECEB65366}" dt="2021-06-18T21:13:50.918" v="1" actId="20577"/>
      <pc:docMkLst>
        <pc:docMk/>
      </pc:docMkLst>
      <pc:sldChg chg="modSp">
        <pc:chgData name="Amundson, Travis" userId="S::tamundson@rochestermn.gov::674a7cfc-e317-43b7-b322-fcf9019e14da" providerId="AD" clId="Web-{69D5217F-01B0-1F44-A307-8A0ECEB65366}" dt="2021-06-18T21:13:50.918" v="1" actId="20577"/>
        <pc:sldMkLst>
          <pc:docMk/>
          <pc:sldMk cId="1600310109" sldId="451"/>
        </pc:sldMkLst>
        <pc:spChg chg="mod">
          <ac:chgData name="Amundson, Travis" userId="S::tamundson@rochestermn.gov::674a7cfc-e317-43b7-b322-fcf9019e14da" providerId="AD" clId="Web-{69D5217F-01B0-1F44-A307-8A0ECEB65366}" dt="2021-06-18T21:13:50.918" v="1" actId="20577"/>
          <ac:spMkLst>
            <pc:docMk/>
            <pc:sldMk cId="1600310109" sldId="451"/>
            <ac:spMk id="1726" creationId="{00000000-0000-0000-0000-000000000000}"/>
          </ac:spMkLst>
        </pc:spChg>
      </pc:sldChg>
      <pc:sldChg chg="modSp">
        <pc:chgData name="Amundson, Travis" userId="S::tamundson@rochestermn.gov::674a7cfc-e317-43b7-b322-fcf9019e14da" providerId="AD" clId="Web-{69D5217F-01B0-1F44-A307-8A0ECEB65366}" dt="2021-06-18T21:13:39.246" v="0" actId="20577"/>
        <pc:sldMkLst>
          <pc:docMk/>
          <pc:sldMk cId="2699408102" sldId="483"/>
        </pc:sldMkLst>
        <pc:spChg chg="mod">
          <ac:chgData name="Amundson, Travis" userId="S::tamundson@rochestermn.gov::674a7cfc-e317-43b7-b322-fcf9019e14da" providerId="AD" clId="Web-{69D5217F-01B0-1F44-A307-8A0ECEB65366}" dt="2021-06-18T21:13:39.246" v="0" actId="20577"/>
          <ac:spMkLst>
            <pc:docMk/>
            <pc:sldMk cId="2699408102" sldId="483"/>
            <ac:spMk id="1726" creationId="{00000000-0000-0000-0000-000000000000}"/>
          </ac:spMkLst>
        </pc:spChg>
      </pc:sldChg>
    </pc:docChg>
  </pc:docChgLst>
  <pc:docChgLst>
    <pc:chgData name="Zelms, Alison" userId="S::azelms@rochestermn.gov::99f19d2a-d8ef-4a64-97e9-75736876d46e" providerId="AD" clId="Web-{72065B62-F797-04DC-C7B7-41481CA3803C}"/>
    <pc:docChg chg="modSld sldOrd">
      <pc:chgData name="Zelms, Alison" userId="S::azelms@rochestermn.gov::99f19d2a-d8ef-4a64-97e9-75736876d46e" providerId="AD" clId="Web-{72065B62-F797-04DC-C7B7-41481CA3803C}" dt="2021-10-04T14:55:38.893" v="12" actId="1076"/>
      <pc:docMkLst>
        <pc:docMk/>
      </pc:docMkLst>
      <pc:sldChg chg="modSp">
        <pc:chgData name="Zelms, Alison" userId="S::azelms@rochestermn.gov::99f19d2a-d8ef-4a64-97e9-75736876d46e" providerId="AD" clId="Web-{72065B62-F797-04DC-C7B7-41481CA3803C}" dt="2021-10-04T14:55:38.893" v="12" actId="1076"/>
        <pc:sldMkLst>
          <pc:docMk/>
          <pc:sldMk cId="3891616152" sldId="545"/>
        </pc:sldMkLst>
        <pc:spChg chg="mod">
          <ac:chgData name="Zelms, Alison" userId="S::azelms@rochestermn.gov::99f19d2a-d8ef-4a64-97e9-75736876d46e" providerId="AD" clId="Web-{72065B62-F797-04DC-C7B7-41481CA3803C}" dt="2021-10-04T14:54:30.157" v="11" actId="20577"/>
          <ac:spMkLst>
            <pc:docMk/>
            <pc:sldMk cId="3891616152" sldId="545"/>
            <ac:spMk id="6" creationId="{00000000-0000-0000-0000-000000000000}"/>
          </ac:spMkLst>
        </pc:spChg>
        <pc:picChg chg="mod">
          <ac:chgData name="Zelms, Alison" userId="S::azelms@rochestermn.gov::99f19d2a-d8ef-4a64-97e9-75736876d46e" providerId="AD" clId="Web-{72065B62-F797-04DC-C7B7-41481CA3803C}" dt="2021-10-04T14:55:38.893" v="12" actId="1076"/>
          <ac:picMkLst>
            <pc:docMk/>
            <pc:sldMk cId="3891616152" sldId="545"/>
            <ac:picMk id="2" creationId="{00000000-0000-0000-0000-000000000000}"/>
          </ac:picMkLst>
        </pc:picChg>
      </pc:sldChg>
      <pc:sldChg chg="modSp">
        <pc:chgData name="Zelms, Alison" userId="S::azelms@rochestermn.gov::99f19d2a-d8ef-4a64-97e9-75736876d46e" providerId="AD" clId="Web-{72065B62-F797-04DC-C7B7-41481CA3803C}" dt="2021-10-04T14:53:17.843" v="9" actId="1076"/>
        <pc:sldMkLst>
          <pc:docMk/>
          <pc:sldMk cId="2770423197" sldId="546"/>
        </pc:sldMkLst>
        <pc:spChg chg="mod">
          <ac:chgData name="Zelms, Alison" userId="S::azelms@rochestermn.gov::99f19d2a-d8ef-4a64-97e9-75736876d46e" providerId="AD" clId="Web-{72065B62-F797-04DC-C7B7-41481CA3803C}" dt="2021-10-04T14:53:17.843" v="9" actId="1076"/>
          <ac:spMkLst>
            <pc:docMk/>
            <pc:sldMk cId="2770423197" sldId="546"/>
            <ac:spMk id="6" creationId="{00000000-0000-0000-0000-000000000000}"/>
          </ac:spMkLst>
        </pc:spChg>
      </pc:sldChg>
      <pc:sldChg chg="modSp ord">
        <pc:chgData name="Zelms, Alison" userId="S::azelms@rochestermn.gov::99f19d2a-d8ef-4a64-97e9-75736876d46e" providerId="AD" clId="Web-{72065B62-F797-04DC-C7B7-41481CA3803C}" dt="2021-10-04T14:52:48.280" v="2"/>
        <pc:sldMkLst>
          <pc:docMk/>
          <pc:sldMk cId="3318290517" sldId="547"/>
        </pc:sldMkLst>
        <pc:picChg chg="mod ord">
          <ac:chgData name="Zelms, Alison" userId="S::azelms@rochestermn.gov::99f19d2a-d8ef-4a64-97e9-75736876d46e" providerId="AD" clId="Web-{72065B62-F797-04DC-C7B7-41481CA3803C}" dt="2021-10-04T14:52:48.280" v="2"/>
          <ac:picMkLst>
            <pc:docMk/>
            <pc:sldMk cId="3318290517" sldId="547"/>
            <ac:picMk id="1026" creationId="{00000000-0000-0000-0000-000000000000}"/>
          </ac:picMkLst>
        </pc:picChg>
      </pc:sldChg>
    </pc:docChg>
  </pc:docChgLst>
  <pc:docChgLst>
    <pc:chgData name="Heyer, Heather" userId="S::hheyer@rochestermn.gov::88875023-4c61-4b8a-adf1-27bd89546f7f" providerId="AD" clId="Web-{87C9895C-F617-13B1-E080-D09C34C5D0B8}"/>
    <pc:docChg chg="addSld delSld modSld">
      <pc:chgData name="Heyer, Heather" userId="S::hheyer@rochestermn.gov::88875023-4c61-4b8a-adf1-27bd89546f7f" providerId="AD" clId="Web-{87C9895C-F617-13B1-E080-D09C34C5D0B8}" dt="2022-03-21T19:58:45.428" v="245"/>
      <pc:docMkLst>
        <pc:docMk/>
      </pc:docMkLst>
      <pc:sldChg chg="del">
        <pc:chgData name="Heyer, Heather" userId="S::hheyer@rochestermn.gov::88875023-4c61-4b8a-adf1-27bd89546f7f" providerId="AD" clId="Web-{87C9895C-F617-13B1-E080-D09C34C5D0B8}" dt="2022-03-21T19:58:45.428" v="245"/>
        <pc:sldMkLst>
          <pc:docMk/>
          <pc:sldMk cId="148307614" sldId="609"/>
        </pc:sldMkLst>
      </pc:sldChg>
      <pc:sldChg chg="delSp modSp add replId">
        <pc:chgData name="Heyer, Heather" userId="S::hheyer@rochestermn.gov::88875023-4c61-4b8a-adf1-27bd89546f7f" providerId="AD" clId="Web-{87C9895C-F617-13B1-E080-D09C34C5D0B8}" dt="2022-03-21T19:58:24.631" v="244" actId="1076"/>
        <pc:sldMkLst>
          <pc:docMk/>
          <pc:sldMk cId="1059017171" sldId="610"/>
        </pc:sldMkLst>
        <pc:spChg chg="mod">
          <ac:chgData name="Heyer, Heather" userId="S::hheyer@rochestermn.gov::88875023-4c61-4b8a-adf1-27bd89546f7f" providerId="AD" clId="Web-{87C9895C-F617-13B1-E080-D09C34C5D0B8}" dt="2022-03-21T19:53:43.019" v="23" actId="20577"/>
          <ac:spMkLst>
            <pc:docMk/>
            <pc:sldMk cId="1059017171" sldId="610"/>
            <ac:spMk id="5" creationId="{00000000-0000-0000-0000-000000000000}"/>
          </ac:spMkLst>
        </pc:spChg>
        <pc:spChg chg="mod">
          <ac:chgData name="Heyer, Heather" userId="S::hheyer@rochestermn.gov::88875023-4c61-4b8a-adf1-27bd89546f7f" providerId="AD" clId="Web-{87C9895C-F617-13B1-E080-D09C34C5D0B8}" dt="2022-03-21T19:58:24.631" v="244" actId="1076"/>
          <ac:spMkLst>
            <pc:docMk/>
            <pc:sldMk cId="1059017171" sldId="610"/>
            <ac:spMk id="8" creationId="{00000000-0000-0000-0000-000000000000}"/>
          </ac:spMkLst>
        </pc:spChg>
        <pc:picChg chg="del">
          <ac:chgData name="Heyer, Heather" userId="S::hheyer@rochestermn.gov::88875023-4c61-4b8a-adf1-27bd89546f7f" providerId="AD" clId="Web-{87C9895C-F617-13B1-E080-D09C34C5D0B8}" dt="2022-03-21T19:53:45.254" v="24"/>
          <ac:picMkLst>
            <pc:docMk/>
            <pc:sldMk cId="1059017171" sldId="610"/>
            <ac:picMk id="4098" creationId="{00000000-0000-0000-0000-000000000000}"/>
          </ac:picMkLst>
        </pc:picChg>
      </pc:sldChg>
    </pc:docChg>
  </pc:docChgLst>
  <pc:docChgLst>
    <pc:chgData name="Heyer, Heather" userId="S::hheyer@rochestermn.gov::88875023-4c61-4b8a-adf1-27bd89546f7f" providerId="AD" clId="Web-{C15C1144-F965-BF4E-52A2-910833A8873E}"/>
    <pc:docChg chg="delSld">
      <pc:chgData name="Heyer, Heather" userId="S::hheyer@rochestermn.gov::88875023-4c61-4b8a-adf1-27bd89546f7f" providerId="AD" clId="Web-{C15C1144-F965-BF4E-52A2-910833A8873E}" dt="2022-03-07T16:57:30.253" v="0"/>
      <pc:docMkLst>
        <pc:docMk/>
      </pc:docMkLst>
      <pc:sldChg chg="del">
        <pc:chgData name="Heyer, Heather" userId="S::hheyer@rochestermn.gov::88875023-4c61-4b8a-adf1-27bd89546f7f" providerId="AD" clId="Web-{C15C1144-F965-BF4E-52A2-910833A8873E}" dt="2022-03-07T16:57:30.253" v="0"/>
        <pc:sldMkLst>
          <pc:docMk/>
          <pc:sldMk cId="309385036" sldId="598"/>
        </pc:sldMkLst>
      </pc:sldChg>
    </pc:docChg>
  </pc:docChgLst>
  <pc:docChgLst>
    <pc:chgData name="Zelms, Alison" userId="S::azelms@rochestermn.gov::99f19d2a-d8ef-4a64-97e9-75736876d46e" providerId="AD" clId="Web-{78325615-8FF5-3E0B-91A1-3A6F567CD671}"/>
    <pc:docChg chg="modSld">
      <pc:chgData name="Zelms, Alison" userId="S::azelms@rochestermn.gov::99f19d2a-d8ef-4a64-97e9-75736876d46e" providerId="AD" clId="Web-{78325615-8FF5-3E0B-91A1-3A6F567CD671}" dt="2022-12-05T19:58:01.505" v="42" actId="14100"/>
      <pc:docMkLst>
        <pc:docMk/>
      </pc:docMkLst>
      <pc:sldChg chg="modSp addAnim delAnim">
        <pc:chgData name="Zelms, Alison" userId="S::azelms@rochestermn.gov::99f19d2a-d8ef-4a64-97e9-75736876d46e" providerId="AD" clId="Web-{78325615-8FF5-3E0B-91A1-3A6F567CD671}" dt="2022-12-05T19:58:01.505" v="42" actId="14100"/>
        <pc:sldMkLst>
          <pc:docMk/>
          <pc:sldMk cId="857061778" sldId="672"/>
        </pc:sldMkLst>
        <pc:spChg chg="mod">
          <ac:chgData name="Zelms, Alison" userId="S::azelms@rochestermn.gov::99f19d2a-d8ef-4a64-97e9-75736876d46e" providerId="AD" clId="Web-{78325615-8FF5-3E0B-91A1-3A6F567CD671}" dt="2022-12-05T19:57:30.880" v="23" actId="20577"/>
          <ac:spMkLst>
            <pc:docMk/>
            <pc:sldMk cId="857061778" sldId="672"/>
            <ac:spMk id="2" creationId="{00000000-0000-0000-0000-000000000000}"/>
          </ac:spMkLst>
        </pc:spChg>
        <pc:spChg chg="mod">
          <ac:chgData name="Zelms, Alison" userId="S::azelms@rochestermn.gov::99f19d2a-d8ef-4a64-97e9-75736876d46e" providerId="AD" clId="Web-{78325615-8FF5-3E0B-91A1-3A6F567CD671}" dt="2022-12-05T19:58:01.505" v="42" actId="14100"/>
          <ac:spMkLst>
            <pc:docMk/>
            <pc:sldMk cId="857061778" sldId="672"/>
            <ac:spMk id="17" creationId="{00000000-0000-0000-0000-000000000000}"/>
          </ac:spMkLst>
        </pc:spChg>
      </pc:sldChg>
    </pc:docChg>
  </pc:docChgLst>
  <pc:docChgLst>
    <pc:chgData name="Heyer, Heather" userId="S::hheyer@rochestermn.gov::88875023-4c61-4b8a-adf1-27bd89546f7f" providerId="AD" clId="Web-{52D1C89F-2062-C000-1BEB-467C049EBAA1}"/>
    <pc:docChg chg="modSld">
      <pc:chgData name="Heyer, Heather" userId="S::hheyer@rochestermn.gov::88875023-4c61-4b8a-adf1-27bd89546f7f" providerId="AD" clId="Web-{52D1C89F-2062-C000-1BEB-467C049EBAA1}" dt="2021-05-17T15:20:43.837" v="13" actId="14100"/>
      <pc:docMkLst>
        <pc:docMk/>
      </pc:docMkLst>
      <pc:sldChg chg="addSp delSp modSp">
        <pc:chgData name="Heyer, Heather" userId="S::hheyer@rochestermn.gov::88875023-4c61-4b8a-adf1-27bd89546f7f" providerId="AD" clId="Web-{52D1C89F-2062-C000-1BEB-467C049EBAA1}" dt="2021-05-17T15:20:43.837" v="13" actId="14100"/>
        <pc:sldMkLst>
          <pc:docMk/>
          <pc:sldMk cId="319779309" sldId="482"/>
        </pc:sldMkLst>
        <pc:spChg chg="mod">
          <ac:chgData name="Heyer, Heather" userId="S::hheyer@rochestermn.gov::88875023-4c61-4b8a-adf1-27bd89546f7f" providerId="AD" clId="Web-{52D1C89F-2062-C000-1BEB-467C049EBAA1}" dt="2021-05-17T15:20:27.430" v="10"/>
          <ac:spMkLst>
            <pc:docMk/>
            <pc:sldMk cId="319779309" sldId="482"/>
            <ac:spMk id="2" creationId="{3DDE42EA-444B-444A-A9E3-DE9817037587}"/>
          </ac:spMkLst>
        </pc:spChg>
        <pc:spChg chg="mod">
          <ac:chgData name="Heyer, Heather" userId="S::hheyer@rochestermn.gov::88875023-4c61-4b8a-adf1-27bd89546f7f" providerId="AD" clId="Web-{52D1C89F-2062-C000-1BEB-467C049EBAA1}" dt="2021-05-17T15:20:27.430" v="10"/>
          <ac:spMkLst>
            <pc:docMk/>
            <pc:sldMk cId="319779309" sldId="482"/>
            <ac:spMk id="3" creationId="{0F05B2FB-47F8-4F84-B4B7-F7747320965A}"/>
          </ac:spMkLst>
        </pc:spChg>
        <pc:spChg chg="add del">
          <ac:chgData name="Heyer, Heather" userId="S::hheyer@rochestermn.gov::88875023-4c61-4b8a-adf1-27bd89546f7f" providerId="AD" clId="Web-{52D1C89F-2062-C000-1BEB-467C049EBAA1}" dt="2021-05-17T15:20:27.430" v="10"/>
          <ac:spMkLst>
            <pc:docMk/>
            <pc:sldMk cId="319779309" sldId="482"/>
            <ac:spMk id="9" creationId="{79477870-C64A-4E35-8F2F-05B7114F3C74}"/>
          </ac:spMkLst>
        </pc:spChg>
        <pc:spChg chg="add del">
          <ac:chgData name="Heyer, Heather" userId="S::hheyer@rochestermn.gov::88875023-4c61-4b8a-adf1-27bd89546f7f" providerId="AD" clId="Web-{52D1C89F-2062-C000-1BEB-467C049EBAA1}" dt="2021-05-17T15:20:27.430" v="10"/>
          <ac:spMkLst>
            <pc:docMk/>
            <pc:sldMk cId="319779309" sldId="482"/>
            <ac:spMk id="11" creationId="{8AEA628B-C8FF-4D0B-B111-F101F580B15D}"/>
          </ac:spMkLst>
        </pc:spChg>
        <pc:spChg chg="add del">
          <ac:chgData name="Heyer, Heather" userId="S::hheyer@rochestermn.gov::88875023-4c61-4b8a-adf1-27bd89546f7f" providerId="AD" clId="Web-{52D1C89F-2062-C000-1BEB-467C049EBAA1}" dt="2021-05-17T15:20:27.430" v="10"/>
          <ac:spMkLst>
            <pc:docMk/>
            <pc:sldMk cId="319779309" sldId="482"/>
            <ac:spMk id="13" creationId="{42663BD0-064C-40FC-A331-F49FCA9536AA}"/>
          </ac:spMkLst>
        </pc:spChg>
        <pc:spChg chg="add del">
          <ac:chgData name="Heyer, Heather" userId="S::hheyer@rochestermn.gov::88875023-4c61-4b8a-adf1-27bd89546f7f" providerId="AD" clId="Web-{52D1C89F-2062-C000-1BEB-467C049EBAA1}" dt="2021-05-17T15:20:27.430" v="10"/>
          <ac:spMkLst>
            <pc:docMk/>
            <pc:sldMk cId="319779309" sldId="482"/>
            <ac:spMk id="15" creationId="{F13C74B1-5B17-4795-BED0-7140497B445A}"/>
          </ac:spMkLst>
        </pc:spChg>
        <pc:spChg chg="add del">
          <ac:chgData name="Heyer, Heather" userId="S::hheyer@rochestermn.gov::88875023-4c61-4b8a-adf1-27bd89546f7f" providerId="AD" clId="Web-{52D1C89F-2062-C000-1BEB-467C049EBAA1}" dt="2021-05-17T15:20:08.117" v="8"/>
          <ac:spMkLst>
            <pc:docMk/>
            <pc:sldMk cId="319779309" sldId="482"/>
            <ac:spMk id="18" creationId="{D1D34770-47A8-402C-AF23-2B653F2D88C1}"/>
          </ac:spMkLst>
        </pc:spChg>
        <pc:spChg chg="add del">
          <ac:chgData name="Heyer, Heather" userId="S::hheyer@rochestermn.gov::88875023-4c61-4b8a-adf1-27bd89546f7f" providerId="AD" clId="Web-{52D1C89F-2062-C000-1BEB-467C049EBAA1}" dt="2021-05-17T15:20:27.430" v="10"/>
          <ac:spMkLst>
            <pc:docMk/>
            <pc:sldMk cId="319779309" sldId="482"/>
            <ac:spMk id="20" creationId="{D4974D33-8DC5-464E-8C6D-BE58F0669C17}"/>
          </ac:spMkLst>
        </pc:spChg>
        <pc:picChg chg="del">
          <ac:chgData name="Heyer, Heather" userId="S::hheyer@rochestermn.gov::88875023-4c61-4b8a-adf1-27bd89546f7f" providerId="AD" clId="Web-{52D1C89F-2062-C000-1BEB-467C049EBAA1}" dt="2021-05-17T15:18:49.773" v="0"/>
          <ac:picMkLst>
            <pc:docMk/>
            <pc:sldMk cId="319779309" sldId="482"/>
            <ac:picMk id="4" creationId="{11C608ED-63E9-407F-B72A-566B6D2C51E9}"/>
          </ac:picMkLst>
        </pc:picChg>
        <pc:picChg chg="add mod">
          <ac:chgData name="Heyer, Heather" userId="S::hheyer@rochestermn.gov::88875023-4c61-4b8a-adf1-27bd89546f7f" providerId="AD" clId="Web-{52D1C89F-2062-C000-1BEB-467C049EBAA1}" dt="2021-05-17T15:20:43.837" v="13" actId="14100"/>
          <ac:picMkLst>
            <pc:docMk/>
            <pc:sldMk cId="319779309" sldId="482"/>
            <ac:picMk id="5" creationId="{BBE698C4-3DFE-46C5-8B1B-A9733AD335B7}"/>
          </ac:picMkLst>
        </pc:picChg>
      </pc:sldChg>
    </pc:docChg>
  </pc:docChgLst>
  <pc:docChgLst>
    <pc:chgData name="Zelms, Alison" userId="S::azelms@rochestermn.gov::99f19d2a-d8ef-4a64-97e9-75736876d46e" providerId="AD" clId="Web-{6751C9E0-6A77-82C8-04D8-EFD5821C24F0}"/>
    <pc:docChg chg="modSld">
      <pc:chgData name="Zelms, Alison" userId="S::azelms@rochestermn.gov::99f19d2a-d8ef-4a64-97e9-75736876d46e" providerId="AD" clId="Web-{6751C9E0-6A77-82C8-04D8-EFD5821C24F0}" dt="2022-08-01T23:59:51.420" v="1" actId="1076"/>
      <pc:docMkLst>
        <pc:docMk/>
      </pc:docMkLst>
      <pc:sldChg chg="modSp">
        <pc:chgData name="Zelms, Alison" userId="S::azelms@rochestermn.gov::99f19d2a-d8ef-4a64-97e9-75736876d46e" providerId="AD" clId="Web-{6751C9E0-6A77-82C8-04D8-EFD5821C24F0}" dt="2022-08-01T23:59:51.420" v="1" actId="1076"/>
        <pc:sldMkLst>
          <pc:docMk/>
          <pc:sldMk cId="4250042935" sldId="596"/>
        </pc:sldMkLst>
        <pc:spChg chg="mod">
          <ac:chgData name="Zelms, Alison" userId="S::azelms@rochestermn.gov::99f19d2a-d8ef-4a64-97e9-75736876d46e" providerId="AD" clId="Web-{6751C9E0-6A77-82C8-04D8-EFD5821C24F0}" dt="2022-08-01T23:59:51.420" v="1" actId="1076"/>
          <ac:spMkLst>
            <pc:docMk/>
            <pc:sldMk cId="4250042935" sldId="596"/>
            <ac:spMk id="5" creationId="{00000000-0000-0000-0000-000000000000}"/>
          </ac:spMkLst>
        </pc:spChg>
      </pc:sldChg>
    </pc:docChg>
  </pc:docChgLst>
  <pc:docChgLst>
    <pc:chgData name="Heyer, Heather" userId="S::hheyer@rochestermn.gov::88875023-4c61-4b8a-adf1-27bd89546f7f" providerId="AD" clId="Web-{FC6287C0-6998-390D-7D17-1B1FBB2442F5}"/>
    <pc:docChg chg="modSld">
      <pc:chgData name="Heyer, Heather" userId="S::hheyer@rochestermn.gov::88875023-4c61-4b8a-adf1-27bd89546f7f" providerId="AD" clId="Web-{FC6287C0-6998-390D-7D17-1B1FBB2442F5}" dt="2022-10-17T14:39:44.247" v="187" actId="14100"/>
      <pc:docMkLst>
        <pc:docMk/>
      </pc:docMkLst>
      <pc:sldChg chg="addSp delSp modSp">
        <pc:chgData name="Heyer, Heather" userId="S::hheyer@rochestermn.gov::88875023-4c61-4b8a-adf1-27bd89546f7f" providerId="AD" clId="Web-{FC6287C0-6998-390D-7D17-1B1FBB2442F5}" dt="2022-10-17T14:39:44.247" v="187" actId="14100"/>
        <pc:sldMkLst>
          <pc:docMk/>
          <pc:sldMk cId="3469116377" sldId="649"/>
        </pc:sldMkLst>
        <pc:spChg chg="mod">
          <ac:chgData name="Heyer, Heather" userId="S::hheyer@rochestermn.gov::88875023-4c61-4b8a-adf1-27bd89546f7f" providerId="AD" clId="Web-{FC6287C0-6998-390D-7D17-1B1FBB2442F5}" dt="2022-10-17T14:25:30.218" v="66" actId="14100"/>
          <ac:spMkLst>
            <pc:docMk/>
            <pc:sldMk cId="3469116377" sldId="649"/>
            <ac:spMk id="2" creationId="{00000000-0000-0000-0000-000000000000}"/>
          </ac:spMkLst>
        </pc:spChg>
        <pc:spChg chg="mod">
          <ac:chgData name="Heyer, Heather" userId="S::hheyer@rochestermn.gov::88875023-4c61-4b8a-adf1-27bd89546f7f" providerId="AD" clId="Web-{FC6287C0-6998-390D-7D17-1B1FBB2442F5}" dt="2022-10-17T14:38:22.355" v="175" actId="20577"/>
          <ac:spMkLst>
            <pc:docMk/>
            <pc:sldMk cId="3469116377" sldId="649"/>
            <ac:spMk id="6" creationId="{00000000-0000-0000-0000-000000000000}"/>
          </ac:spMkLst>
        </pc:spChg>
        <pc:picChg chg="del">
          <ac:chgData name="Heyer, Heather" userId="S::hheyer@rochestermn.gov::88875023-4c61-4b8a-adf1-27bd89546f7f" providerId="AD" clId="Web-{FC6287C0-6998-390D-7D17-1B1FBB2442F5}" dt="2022-10-17T14:20:06.165" v="0"/>
          <ac:picMkLst>
            <pc:docMk/>
            <pc:sldMk cId="3469116377" sldId="649"/>
            <ac:picMk id="3" creationId="{00000000-0000-0000-0000-000000000000}"/>
          </ac:picMkLst>
        </pc:picChg>
        <pc:picChg chg="add mod">
          <ac:chgData name="Heyer, Heather" userId="S::hheyer@rochestermn.gov::88875023-4c61-4b8a-adf1-27bd89546f7f" providerId="AD" clId="Web-{FC6287C0-6998-390D-7D17-1B1FBB2442F5}" dt="2022-10-17T14:39:44.247" v="187" actId="14100"/>
          <ac:picMkLst>
            <pc:docMk/>
            <pc:sldMk cId="3469116377" sldId="649"/>
            <ac:picMk id="4" creationId="{8D9C5539-C36D-FD9B-DA60-21D2B5F769F7}"/>
          </ac:picMkLst>
        </pc:picChg>
        <pc:picChg chg="add mod modCrop">
          <ac:chgData name="Heyer, Heather" userId="S::hheyer@rochestermn.gov::88875023-4c61-4b8a-adf1-27bd89546f7f" providerId="AD" clId="Web-{FC6287C0-6998-390D-7D17-1B1FBB2442F5}" dt="2022-10-17T14:27:53.907" v="89" actId="1076"/>
          <ac:picMkLst>
            <pc:docMk/>
            <pc:sldMk cId="3469116377" sldId="649"/>
            <ac:picMk id="5" creationId="{73F23B1E-473A-79B1-EFA3-F733B196DF8A}"/>
          </ac:picMkLst>
        </pc:picChg>
        <pc:picChg chg="del">
          <ac:chgData name="Heyer, Heather" userId="S::hheyer@rochestermn.gov::88875023-4c61-4b8a-adf1-27bd89546f7f" providerId="AD" clId="Web-{FC6287C0-6998-390D-7D17-1B1FBB2442F5}" dt="2022-10-17T14:20:07.306" v="2"/>
          <ac:picMkLst>
            <pc:docMk/>
            <pc:sldMk cId="3469116377" sldId="649"/>
            <ac:picMk id="7" creationId="{00000000-0000-0000-0000-000000000000}"/>
          </ac:picMkLst>
        </pc:picChg>
        <pc:picChg chg="add del mod ord modCrop">
          <ac:chgData name="Heyer, Heather" userId="S::hheyer@rochestermn.gov::88875023-4c61-4b8a-adf1-27bd89546f7f" providerId="AD" clId="Web-{FC6287C0-6998-390D-7D17-1B1FBB2442F5}" dt="2022-10-17T14:34:03.507" v="95"/>
          <ac:picMkLst>
            <pc:docMk/>
            <pc:sldMk cId="3469116377" sldId="649"/>
            <ac:picMk id="8" creationId="{72D01F34-1413-4D12-6BB8-42939BBF6152}"/>
          </ac:picMkLst>
        </pc:picChg>
        <pc:picChg chg="add mod">
          <ac:chgData name="Heyer, Heather" userId="S::hheyer@rochestermn.gov::88875023-4c61-4b8a-adf1-27bd89546f7f" providerId="AD" clId="Web-{FC6287C0-6998-390D-7D17-1B1FBB2442F5}" dt="2022-10-17T14:34:45.195" v="101" actId="1076"/>
          <ac:picMkLst>
            <pc:docMk/>
            <pc:sldMk cId="3469116377" sldId="649"/>
            <ac:picMk id="9" creationId="{A57AA5C2-9195-5505-B873-D915B51650B7}"/>
          </ac:picMkLst>
        </pc:picChg>
        <pc:picChg chg="add mod">
          <ac:chgData name="Heyer, Heather" userId="S::hheyer@rochestermn.gov::88875023-4c61-4b8a-adf1-27bd89546f7f" providerId="AD" clId="Web-{FC6287C0-6998-390D-7D17-1B1FBB2442F5}" dt="2022-10-17T14:39:32.481" v="185" actId="1076"/>
          <ac:picMkLst>
            <pc:docMk/>
            <pc:sldMk cId="3469116377" sldId="649"/>
            <ac:picMk id="10" creationId="{90193556-E8E2-1F16-2101-753EEC7CB3B7}"/>
          </ac:picMkLst>
        </pc:picChg>
        <pc:picChg chg="del">
          <ac:chgData name="Heyer, Heather" userId="S::hheyer@rochestermn.gov::88875023-4c61-4b8a-adf1-27bd89546f7f" providerId="AD" clId="Web-{FC6287C0-6998-390D-7D17-1B1FBB2442F5}" dt="2022-10-17T14:20:07.244" v="1"/>
          <ac:picMkLst>
            <pc:docMk/>
            <pc:sldMk cId="3469116377" sldId="649"/>
            <ac:picMk id="2052" creationId="{00000000-0000-0000-0000-000000000000}"/>
          </ac:picMkLst>
        </pc:picChg>
      </pc:sldChg>
    </pc:docChg>
  </pc:docChgLst>
  <pc:docChgLst>
    <pc:chgData name="Heyer, Heather" userId="S::hheyer@rochestermn.gov::88875023-4c61-4b8a-adf1-27bd89546f7f" providerId="AD" clId="Web-{BD105C1E-E687-29E5-2794-C1E3DD99A1AB}"/>
    <pc:docChg chg="addSld modSld sldOrd">
      <pc:chgData name="Heyer, Heather" userId="S::hheyer@rochestermn.gov::88875023-4c61-4b8a-adf1-27bd89546f7f" providerId="AD" clId="Web-{BD105C1E-E687-29E5-2794-C1E3DD99A1AB}" dt="2023-01-05T20:22:59.236" v="38" actId="1076"/>
      <pc:docMkLst>
        <pc:docMk/>
      </pc:docMkLst>
      <pc:sldChg chg="modSp ord">
        <pc:chgData name="Heyer, Heather" userId="S::hheyer@rochestermn.gov::88875023-4c61-4b8a-adf1-27bd89546f7f" providerId="AD" clId="Web-{BD105C1E-E687-29E5-2794-C1E3DD99A1AB}" dt="2023-01-05T20:16:16.434" v="13" actId="20577"/>
        <pc:sldMkLst>
          <pc:docMk/>
          <pc:sldMk cId="667688066" sldId="651"/>
        </pc:sldMkLst>
        <pc:spChg chg="mod">
          <ac:chgData name="Heyer, Heather" userId="S::hheyer@rochestermn.gov::88875023-4c61-4b8a-adf1-27bd89546f7f" providerId="AD" clId="Web-{BD105C1E-E687-29E5-2794-C1E3DD99A1AB}" dt="2023-01-05T20:16:16.434" v="13" actId="20577"/>
          <ac:spMkLst>
            <pc:docMk/>
            <pc:sldMk cId="667688066" sldId="651"/>
            <ac:spMk id="1726" creationId="{00000000-0000-0000-0000-000000000000}"/>
          </ac:spMkLst>
        </pc:spChg>
      </pc:sldChg>
      <pc:sldChg chg="add replId">
        <pc:chgData name="Heyer, Heather" userId="S::hheyer@rochestermn.gov::88875023-4c61-4b8a-adf1-27bd89546f7f" providerId="AD" clId="Web-{BD105C1E-E687-29E5-2794-C1E3DD99A1AB}" dt="2023-01-05T20:14:57.886" v="0"/>
        <pc:sldMkLst>
          <pc:docMk/>
          <pc:sldMk cId="2854821649" sldId="666"/>
        </pc:sldMkLst>
      </pc:sldChg>
      <pc:sldChg chg="addSp modSp add replId">
        <pc:chgData name="Heyer, Heather" userId="S::hheyer@rochestermn.gov::88875023-4c61-4b8a-adf1-27bd89546f7f" providerId="AD" clId="Web-{BD105C1E-E687-29E5-2794-C1E3DD99A1AB}" dt="2023-01-05T20:19:29.343" v="24" actId="14100"/>
        <pc:sldMkLst>
          <pc:docMk/>
          <pc:sldMk cId="1865279855" sldId="667"/>
        </pc:sldMkLst>
        <pc:spChg chg="mod">
          <ac:chgData name="Heyer, Heather" userId="S::hheyer@rochestermn.gov::88875023-4c61-4b8a-adf1-27bd89546f7f" providerId="AD" clId="Web-{BD105C1E-E687-29E5-2794-C1E3DD99A1AB}" dt="2023-01-05T20:18:02.732" v="18" actId="20577"/>
          <ac:spMkLst>
            <pc:docMk/>
            <pc:sldMk cId="1865279855" sldId="667"/>
            <ac:spMk id="1726" creationId="{00000000-0000-0000-0000-000000000000}"/>
          </ac:spMkLst>
        </pc:spChg>
        <pc:picChg chg="add mod">
          <ac:chgData name="Heyer, Heather" userId="S::hheyer@rochestermn.gov::88875023-4c61-4b8a-adf1-27bd89546f7f" providerId="AD" clId="Web-{BD105C1E-E687-29E5-2794-C1E3DD99A1AB}" dt="2023-01-05T20:18:56.936" v="21" actId="14100"/>
          <ac:picMkLst>
            <pc:docMk/>
            <pc:sldMk cId="1865279855" sldId="667"/>
            <ac:picMk id="2" creationId="{390A457C-989B-C833-5BD4-30EA25C9C057}"/>
          </ac:picMkLst>
        </pc:picChg>
        <pc:picChg chg="add mod">
          <ac:chgData name="Heyer, Heather" userId="S::hheyer@rochestermn.gov::88875023-4c61-4b8a-adf1-27bd89546f7f" providerId="AD" clId="Web-{BD105C1E-E687-29E5-2794-C1E3DD99A1AB}" dt="2023-01-05T20:19:29.343" v="24" actId="14100"/>
          <ac:picMkLst>
            <pc:docMk/>
            <pc:sldMk cId="1865279855" sldId="667"/>
            <ac:picMk id="3" creationId="{CE84F993-3781-8B72-4198-EFAF842E971F}"/>
          </ac:picMkLst>
        </pc:picChg>
      </pc:sldChg>
      <pc:sldChg chg="addSp modSp add replId">
        <pc:chgData name="Heyer, Heather" userId="S::hheyer@rochestermn.gov::88875023-4c61-4b8a-adf1-27bd89546f7f" providerId="AD" clId="Web-{BD105C1E-E687-29E5-2794-C1E3DD99A1AB}" dt="2023-01-05T20:22:59.236" v="38" actId="1076"/>
        <pc:sldMkLst>
          <pc:docMk/>
          <pc:sldMk cId="999246718" sldId="668"/>
        </pc:sldMkLst>
        <pc:spChg chg="mod">
          <ac:chgData name="Heyer, Heather" userId="S::hheyer@rochestermn.gov::88875023-4c61-4b8a-adf1-27bd89546f7f" providerId="AD" clId="Web-{BD105C1E-E687-29E5-2794-C1E3DD99A1AB}" dt="2023-01-05T20:20:19.296" v="29" actId="20577"/>
          <ac:spMkLst>
            <pc:docMk/>
            <pc:sldMk cId="999246718" sldId="668"/>
            <ac:spMk id="1726" creationId="{00000000-0000-0000-0000-000000000000}"/>
          </ac:spMkLst>
        </pc:spChg>
        <pc:picChg chg="add mod">
          <ac:chgData name="Heyer, Heather" userId="S::hheyer@rochestermn.gov::88875023-4c61-4b8a-adf1-27bd89546f7f" providerId="AD" clId="Web-{BD105C1E-E687-29E5-2794-C1E3DD99A1AB}" dt="2023-01-05T20:22:59.236" v="38" actId="1076"/>
          <ac:picMkLst>
            <pc:docMk/>
            <pc:sldMk cId="999246718" sldId="668"/>
            <ac:picMk id="2" creationId="{C960438D-AC47-89A4-D02F-5976BC4F1CC6}"/>
          </ac:picMkLst>
        </pc:picChg>
        <pc:picChg chg="add mod">
          <ac:chgData name="Heyer, Heather" userId="S::hheyer@rochestermn.gov::88875023-4c61-4b8a-adf1-27bd89546f7f" providerId="AD" clId="Web-{BD105C1E-E687-29E5-2794-C1E3DD99A1AB}" dt="2023-01-05T20:22:55.267" v="37" actId="1076"/>
          <ac:picMkLst>
            <pc:docMk/>
            <pc:sldMk cId="999246718" sldId="668"/>
            <ac:picMk id="3" creationId="{DB1447B2-606F-50A5-20C1-1D26EA036FAC}"/>
          </ac:picMkLst>
        </pc:picChg>
      </pc:sldChg>
      <pc:sldChg chg="add replId">
        <pc:chgData name="Heyer, Heather" userId="S::hheyer@rochestermn.gov::88875023-4c61-4b8a-adf1-27bd89546f7f" providerId="AD" clId="Web-{BD105C1E-E687-29E5-2794-C1E3DD99A1AB}" dt="2023-01-05T20:15:27.683" v="6"/>
        <pc:sldMkLst>
          <pc:docMk/>
          <pc:sldMk cId="1868979244" sldId="669"/>
        </pc:sldMkLst>
      </pc:sldChg>
      <pc:sldChg chg="add replId">
        <pc:chgData name="Heyer, Heather" userId="S::hheyer@rochestermn.gov::88875023-4c61-4b8a-adf1-27bd89546f7f" providerId="AD" clId="Web-{BD105C1E-E687-29E5-2794-C1E3DD99A1AB}" dt="2023-01-05T20:15:29.746" v="7"/>
        <pc:sldMkLst>
          <pc:docMk/>
          <pc:sldMk cId="647726376" sldId="670"/>
        </pc:sldMkLst>
      </pc:sldChg>
    </pc:docChg>
  </pc:docChgLst>
  <pc:docChgLst>
    <pc:chgData name="Zelms, Alison" userId="S::azelms@rochestermn.gov::99f19d2a-d8ef-4a64-97e9-75736876d46e" providerId="AD" clId="Web-{BA42E225-A74D-234D-6EFC-08802F7C11A7}"/>
    <pc:docChg chg="modSld">
      <pc:chgData name="Zelms, Alison" userId="S::azelms@rochestermn.gov::99f19d2a-d8ef-4a64-97e9-75736876d46e" providerId="AD" clId="Web-{BA42E225-A74D-234D-6EFC-08802F7C11A7}" dt="2022-04-18T17:19:23.423" v="111" actId="20577"/>
      <pc:docMkLst>
        <pc:docMk/>
      </pc:docMkLst>
      <pc:sldChg chg="modSp">
        <pc:chgData name="Zelms, Alison" userId="S::azelms@rochestermn.gov::99f19d2a-d8ef-4a64-97e9-75736876d46e" providerId="AD" clId="Web-{BA42E225-A74D-234D-6EFC-08802F7C11A7}" dt="2022-04-18T17:17:57.922" v="105" actId="1076"/>
        <pc:sldMkLst>
          <pc:docMk/>
          <pc:sldMk cId="3213319133" sldId="602"/>
        </pc:sldMkLst>
        <pc:spChg chg="mod">
          <ac:chgData name="Zelms, Alison" userId="S::azelms@rochestermn.gov::99f19d2a-d8ef-4a64-97e9-75736876d46e" providerId="AD" clId="Web-{BA42E225-A74D-234D-6EFC-08802F7C11A7}" dt="2022-04-18T17:17:57.922" v="105" actId="1076"/>
          <ac:spMkLst>
            <pc:docMk/>
            <pc:sldMk cId="3213319133" sldId="602"/>
            <ac:spMk id="7" creationId="{00000000-0000-0000-0000-000000000000}"/>
          </ac:spMkLst>
        </pc:spChg>
      </pc:sldChg>
      <pc:sldChg chg="modSp">
        <pc:chgData name="Zelms, Alison" userId="S::azelms@rochestermn.gov::99f19d2a-d8ef-4a64-97e9-75736876d46e" providerId="AD" clId="Web-{BA42E225-A74D-234D-6EFC-08802F7C11A7}" dt="2022-04-18T17:17:10.421" v="93" actId="20577"/>
        <pc:sldMkLst>
          <pc:docMk/>
          <pc:sldMk cId="1059017171" sldId="610"/>
        </pc:sldMkLst>
        <pc:spChg chg="mod">
          <ac:chgData name="Zelms, Alison" userId="S::azelms@rochestermn.gov::99f19d2a-d8ef-4a64-97e9-75736876d46e" providerId="AD" clId="Web-{BA42E225-A74D-234D-6EFC-08802F7C11A7}" dt="2022-04-18T17:17:10.421" v="93" actId="20577"/>
          <ac:spMkLst>
            <pc:docMk/>
            <pc:sldMk cId="1059017171" sldId="610"/>
            <ac:spMk id="8" creationId="{00000000-0000-0000-0000-000000000000}"/>
          </ac:spMkLst>
        </pc:spChg>
      </pc:sldChg>
      <pc:sldChg chg="addSp modSp">
        <pc:chgData name="Zelms, Alison" userId="S::azelms@rochestermn.gov::99f19d2a-d8ef-4a64-97e9-75736876d46e" providerId="AD" clId="Web-{BA42E225-A74D-234D-6EFC-08802F7C11A7}" dt="2022-04-18T17:19:23.423" v="111" actId="20577"/>
        <pc:sldMkLst>
          <pc:docMk/>
          <pc:sldMk cId="1902604871" sldId="619"/>
        </pc:sldMkLst>
        <pc:spChg chg="mod">
          <ac:chgData name="Zelms, Alison" userId="S::azelms@rochestermn.gov::99f19d2a-d8ef-4a64-97e9-75736876d46e" providerId="AD" clId="Web-{BA42E225-A74D-234D-6EFC-08802F7C11A7}" dt="2022-04-18T17:19:23.423" v="111" actId="20577"/>
          <ac:spMkLst>
            <pc:docMk/>
            <pc:sldMk cId="1902604871" sldId="619"/>
            <ac:spMk id="2" creationId="{00000000-0000-0000-0000-000000000000}"/>
          </ac:spMkLst>
        </pc:spChg>
        <pc:spChg chg="add mod">
          <ac:chgData name="Zelms, Alison" userId="S::azelms@rochestermn.gov::99f19d2a-d8ef-4a64-97e9-75736876d46e" providerId="AD" clId="Web-{BA42E225-A74D-234D-6EFC-08802F7C11A7}" dt="2022-04-18T17:14:32.482" v="57" actId="1076"/>
          <ac:spMkLst>
            <pc:docMk/>
            <pc:sldMk cId="1902604871" sldId="619"/>
            <ac:spMk id="7" creationId="{C3B1DDC7-2C21-5FC0-E4A7-46FE9D1A5617}"/>
          </ac:spMkLst>
        </pc:spChg>
        <pc:spChg chg="mod">
          <ac:chgData name="Zelms, Alison" userId="S::azelms@rochestermn.gov::99f19d2a-d8ef-4a64-97e9-75736876d46e" providerId="AD" clId="Web-{BA42E225-A74D-234D-6EFC-08802F7C11A7}" dt="2022-04-18T17:14:14.919" v="55" actId="20577"/>
          <ac:spMkLst>
            <pc:docMk/>
            <pc:sldMk cId="1902604871" sldId="619"/>
            <ac:spMk id="8" creationId="{00000000-0000-0000-0000-000000000000}"/>
          </ac:spMkLst>
        </pc:spChg>
        <pc:spChg chg="mod">
          <ac:chgData name="Zelms, Alison" userId="S::azelms@rochestermn.gov::99f19d2a-d8ef-4a64-97e9-75736876d46e" providerId="AD" clId="Web-{BA42E225-A74D-234D-6EFC-08802F7C11A7}" dt="2022-04-18T17:15:30.201" v="62" actId="14100"/>
          <ac:spMkLst>
            <pc:docMk/>
            <pc:sldMk cId="1902604871" sldId="619"/>
            <ac:spMk id="9" creationId="{00000000-0000-0000-0000-000000000000}"/>
          </ac:spMkLst>
        </pc:spChg>
        <pc:picChg chg="mod">
          <ac:chgData name="Zelms, Alison" userId="S::azelms@rochestermn.gov::99f19d2a-d8ef-4a64-97e9-75736876d46e" providerId="AD" clId="Web-{BA42E225-A74D-234D-6EFC-08802F7C11A7}" dt="2022-04-18T17:11:46.370" v="38" actId="1076"/>
          <ac:picMkLst>
            <pc:docMk/>
            <pc:sldMk cId="1902604871" sldId="619"/>
            <ac:picMk id="4" creationId="{00000000-0000-0000-0000-000000000000}"/>
          </ac:picMkLst>
        </pc:picChg>
        <pc:picChg chg="add mod">
          <ac:chgData name="Zelms, Alison" userId="S::azelms@rochestermn.gov::99f19d2a-d8ef-4a64-97e9-75736876d46e" providerId="AD" clId="Web-{BA42E225-A74D-234D-6EFC-08802F7C11A7}" dt="2022-04-18T17:14:36.950" v="58" actId="1076"/>
          <ac:picMkLst>
            <pc:docMk/>
            <pc:sldMk cId="1902604871" sldId="619"/>
            <ac:picMk id="6" creationId="{AA563CC7-B4C3-076E-1211-9C7333404693}"/>
          </ac:picMkLst>
        </pc:picChg>
        <pc:picChg chg="mod">
          <ac:chgData name="Zelms, Alison" userId="S::azelms@rochestermn.gov::99f19d2a-d8ef-4a64-97e9-75736876d46e" providerId="AD" clId="Web-{BA42E225-A74D-234D-6EFC-08802F7C11A7}" dt="2022-04-18T17:10:42.150" v="7" actId="1076"/>
          <ac:picMkLst>
            <pc:docMk/>
            <pc:sldMk cId="1902604871" sldId="619"/>
            <ac:picMk id="4100" creationId="{00000000-0000-0000-0000-000000000000}"/>
          </ac:picMkLst>
        </pc:picChg>
      </pc:sldChg>
    </pc:docChg>
  </pc:docChgLst>
  <pc:docChgLst>
    <pc:chgData name="Kling-Punt, Ryan" userId="S::rklingpunt@rochestermn.gov::de7dd111-6829-4a9b-a0e1-b19381f833cc" providerId="AD" clId="Web-{F26F1216-7EE3-5777-354C-ABDEAE1ADEA5}"/>
    <pc:docChg chg="modSld">
      <pc:chgData name="Kling-Punt, Ryan" userId="S::rklingpunt@rochestermn.gov::de7dd111-6829-4a9b-a0e1-b19381f833cc" providerId="AD" clId="Web-{F26F1216-7EE3-5777-354C-ABDEAE1ADEA5}" dt="2023-01-23T19:47:05.591" v="75"/>
      <pc:docMkLst>
        <pc:docMk/>
      </pc:docMkLst>
      <pc:sldChg chg="modSp">
        <pc:chgData name="Kling-Punt, Ryan" userId="S::rklingpunt@rochestermn.gov::de7dd111-6829-4a9b-a0e1-b19381f833cc" providerId="AD" clId="Web-{F26F1216-7EE3-5777-354C-ABDEAE1ADEA5}" dt="2023-01-23T19:47:05.591" v="75"/>
        <pc:sldMkLst>
          <pc:docMk/>
          <pc:sldMk cId="784631424" sldId="665"/>
        </pc:sldMkLst>
        <pc:graphicFrameChg chg="mod modGraphic">
          <ac:chgData name="Kling-Punt, Ryan" userId="S::rklingpunt@rochestermn.gov::de7dd111-6829-4a9b-a0e1-b19381f833cc" providerId="AD" clId="Web-{F26F1216-7EE3-5777-354C-ABDEAE1ADEA5}" dt="2023-01-23T19:47:05.591" v="75"/>
          <ac:graphicFrameMkLst>
            <pc:docMk/>
            <pc:sldMk cId="784631424" sldId="665"/>
            <ac:graphicFrameMk id="6" creationId="{8F963E06-B0A2-1823-E629-2584AEC8DA7E}"/>
          </ac:graphicFrameMkLst>
        </pc:graphicFrameChg>
      </pc:sldChg>
      <pc:sldChg chg="modSp">
        <pc:chgData name="Kling-Punt, Ryan" userId="S::rklingpunt@rochestermn.gov::de7dd111-6829-4a9b-a0e1-b19381f833cc" providerId="AD" clId="Web-{F26F1216-7EE3-5777-354C-ABDEAE1ADEA5}" dt="2023-01-23T19:29:24.576" v="67"/>
        <pc:sldMkLst>
          <pc:docMk/>
          <pc:sldMk cId="3407358246" sldId="668"/>
        </pc:sldMkLst>
        <pc:graphicFrameChg chg="mod modGraphic">
          <ac:chgData name="Kling-Punt, Ryan" userId="S::rklingpunt@rochestermn.gov::de7dd111-6829-4a9b-a0e1-b19381f833cc" providerId="AD" clId="Web-{F26F1216-7EE3-5777-354C-ABDEAE1ADEA5}" dt="2023-01-23T19:29:24.576" v="67"/>
          <ac:graphicFrameMkLst>
            <pc:docMk/>
            <pc:sldMk cId="3407358246" sldId="668"/>
            <ac:graphicFrameMk id="7" creationId="{00000000-0000-0000-0000-000000000000}"/>
          </ac:graphicFrameMkLst>
        </pc:graphicFrameChg>
      </pc:sldChg>
    </pc:docChg>
  </pc:docChgLst>
  <pc:docChgLst>
    <pc:chgData name="Zelms, Alison" userId="S::azelms@rochestermn.gov::99f19d2a-d8ef-4a64-97e9-75736876d46e" providerId="AD" clId="Web-{1F829EAA-7FCA-0B40-9ED6-1B8A96F13A75}"/>
    <pc:docChg chg="modSld">
      <pc:chgData name="Zelms, Alison" userId="S::azelms@rochestermn.gov::99f19d2a-d8ef-4a64-97e9-75736876d46e" providerId="AD" clId="Web-{1F829EAA-7FCA-0B40-9ED6-1B8A96F13A75}" dt="2022-12-13T01:27:27.005" v="2" actId="1076"/>
      <pc:docMkLst>
        <pc:docMk/>
      </pc:docMkLst>
      <pc:sldChg chg="modSp">
        <pc:chgData name="Zelms, Alison" userId="S::azelms@rochestermn.gov::99f19d2a-d8ef-4a64-97e9-75736876d46e" providerId="AD" clId="Web-{1F829EAA-7FCA-0B40-9ED6-1B8A96F13A75}" dt="2022-12-13T01:27:27.005" v="2" actId="1076"/>
        <pc:sldMkLst>
          <pc:docMk/>
          <pc:sldMk cId="2192577221" sldId="601"/>
        </pc:sldMkLst>
        <pc:picChg chg="mod">
          <ac:chgData name="Zelms, Alison" userId="S::azelms@rochestermn.gov::99f19d2a-d8ef-4a64-97e9-75736876d46e" providerId="AD" clId="Web-{1F829EAA-7FCA-0B40-9ED6-1B8A96F13A75}" dt="2022-12-13T01:27:27.005" v="2" actId="1076"/>
          <ac:picMkLst>
            <pc:docMk/>
            <pc:sldMk cId="2192577221" sldId="601"/>
            <ac:picMk id="3" creationId="{00000000-0000-0000-0000-000000000000}"/>
          </ac:picMkLst>
        </pc:picChg>
      </pc:sldChg>
    </pc:docChg>
  </pc:docChgLst>
  <pc:docChgLst>
    <pc:chgData name="Heyer, Heather" userId="S::hheyer@rochestermn.gov::88875023-4c61-4b8a-adf1-27bd89546f7f" providerId="AD" clId="Web-{9EF10180-71E4-4A8C-EE28-F351EA77B39A}"/>
    <pc:docChg chg="modSld">
      <pc:chgData name="Heyer, Heather" userId="S::hheyer@rochestermn.gov::88875023-4c61-4b8a-adf1-27bd89546f7f" providerId="AD" clId="Web-{9EF10180-71E4-4A8C-EE28-F351EA77B39A}" dt="2022-10-17T19:28:32.364" v="2" actId="1076"/>
      <pc:docMkLst>
        <pc:docMk/>
      </pc:docMkLst>
      <pc:sldChg chg="modSp">
        <pc:chgData name="Heyer, Heather" userId="S::hheyer@rochestermn.gov::88875023-4c61-4b8a-adf1-27bd89546f7f" providerId="AD" clId="Web-{9EF10180-71E4-4A8C-EE28-F351EA77B39A}" dt="2022-10-17T19:28:32.364" v="2" actId="1076"/>
        <pc:sldMkLst>
          <pc:docMk/>
          <pc:sldMk cId="3469116377" sldId="649"/>
        </pc:sldMkLst>
        <pc:spChg chg="mod">
          <ac:chgData name="Heyer, Heather" userId="S::hheyer@rochestermn.gov::88875023-4c61-4b8a-adf1-27bd89546f7f" providerId="AD" clId="Web-{9EF10180-71E4-4A8C-EE28-F351EA77B39A}" dt="2022-10-17T19:28:32.364" v="2" actId="1076"/>
          <ac:spMkLst>
            <pc:docMk/>
            <pc:sldMk cId="3469116377" sldId="649"/>
            <ac:spMk id="6" creationId="{00000000-0000-0000-0000-000000000000}"/>
          </ac:spMkLst>
        </pc:spChg>
      </pc:sldChg>
    </pc:docChg>
  </pc:docChgLst>
  <pc:docChgLst>
    <pc:chgData name="Heyer, Heather" userId="S::hheyer@rochestermn.gov::88875023-4c61-4b8a-adf1-27bd89546f7f" providerId="AD" clId="Web-{38DB823F-42C4-9FF8-EE23-C0B2A1466B04}"/>
    <pc:docChg chg="modSld">
      <pc:chgData name="Heyer, Heather" userId="S::hheyer@rochestermn.gov::88875023-4c61-4b8a-adf1-27bd89546f7f" providerId="AD" clId="Web-{38DB823F-42C4-9FF8-EE23-C0B2A1466B04}" dt="2022-02-07T15:22:18.555" v="274" actId="1076"/>
      <pc:docMkLst>
        <pc:docMk/>
      </pc:docMkLst>
      <pc:sldChg chg="modSp">
        <pc:chgData name="Heyer, Heather" userId="S::hheyer@rochestermn.gov::88875023-4c61-4b8a-adf1-27bd89546f7f" providerId="AD" clId="Web-{38DB823F-42C4-9FF8-EE23-C0B2A1466B04}" dt="2022-02-07T15:22:18.555" v="274" actId="1076"/>
        <pc:sldMkLst>
          <pc:docMk/>
          <pc:sldMk cId="254560900" sldId="596"/>
        </pc:sldMkLst>
        <pc:spChg chg="mod">
          <ac:chgData name="Heyer, Heather" userId="S::hheyer@rochestermn.gov::88875023-4c61-4b8a-adf1-27bd89546f7f" providerId="AD" clId="Web-{38DB823F-42C4-9FF8-EE23-C0B2A1466B04}" dt="2022-02-07T15:22:18.555" v="274" actId="1076"/>
          <ac:spMkLst>
            <pc:docMk/>
            <pc:sldMk cId="254560900" sldId="596"/>
            <ac:spMk id="8" creationId="{00000000-0000-0000-0000-000000000000}"/>
          </ac:spMkLst>
        </pc:spChg>
        <pc:picChg chg="mod">
          <ac:chgData name="Heyer, Heather" userId="S::hheyer@rochestermn.gov::88875023-4c61-4b8a-adf1-27bd89546f7f" providerId="AD" clId="Web-{38DB823F-42C4-9FF8-EE23-C0B2A1466B04}" dt="2022-02-07T15:18:46.460" v="131" actId="1076"/>
          <ac:picMkLst>
            <pc:docMk/>
            <pc:sldMk cId="254560900" sldId="596"/>
            <ac:picMk id="7" creationId="{00000000-0000-0000-0000-000000000000}"/>
          </ac:picMkLst>
        </pc:picChg>
      </pc:sldChg>
    </pc:docChg>
  </pc:docChgLst>
  <pc:docChgLst>
    <pc:chgData name="Zelms, Alison" userId="S::azelms@rochestermn.gov::99f19d2a-d8ef-4a64-97e9-75736876d46e" providerId="AD" clId="Web-{D9B9B5AD-D301-CFAC-7C10-D871A771DDAA}"/>
    <pc:docChg chg="addSld delSld modSld">
      <pc:chgData name="Zelms, Alison" userId="S::azelms@rochestermn.gov::99f19d2a-d8ef-4a64-97e9-75736876d46e" providerId="AD" clId="Web-{D9B9B5AD-D301-CFAC-7C10-D871A771DDAA}" dt="2022-06-20T19:58:38.594" v="483" actId="14100"/>
      <pc:docMkLst>
        <pc:docMk/>
      </pc:docMkLst>
      <pc:sldChg chg="delSp modSp">
        <pc:chgData name="Zelms, Alison" userId="S::azelms@rochestermn.gov::99f19d2a-d8ef-4a64-97e9-75736876d46e" providerId="AD" clId="Web-{D9B9B5AD-D301-CFAC-7C10-D871A771DDAA}" dt="2022-06-20T19:57:13.046" v="460" actId="20577"/>
        <pc:sldMkLst>
          <pc:docMk/>
          <pc:sldMk cId="1059017171" sldId="610"/>
        </pc:sldMkLst>
        <pc:spChg chg="mod">
          <ac:chgData name="Zelms, Alison" userId="S::azelms@rochestermn.gov::99f19d2a-d8ef-4a64-97e9-75736876d46e" providerId="AD" clId="Web-{D9B9B5AD-D301-CFAC-7C10-D871A771DDAA}" dt="2022-06-20T19:19:15.864" v="190" actId="20577"/>
          <ac:spMkLst>
            <pc:docMk/>
            <pc:sldMk cId="1059017171" sldId="610"/>
            <ac:spMk id="5" creationId="{00000000-0000-0000-0000-000000000000}"/>
          </ac:spMkLst>
        </pc:spChg>
        <pc:spChg chg="del">
          <ac:chgData name="Zelms, Alison" userId="S::azelms@rochestermn.gov::99f19d2a-d8ef-4a64-97e9-75736876d46e" providerId="AD" clId="Web-{D9B9B5AD-D301-CFAC-7C10-D871A771DDAA}" dt="2022-06-20T17:45:55.439" v="75"/>
          <ac:spMkLst>
            <pc:docMk/>
            <pc:sldMk cId="1059017171" sldId="610"/>
            <ac:spMk id="7" creationId="{00000000-0000-0000-0000-000000000000}"/>
          </ac:spMkLst>
        </pc:spChg>
        <pc:spChg chg="mod">
          <ac:chgData name="Zelms, Alison" userId="S::azelms@rochestermn.gov::99f19d2a-d8ef-4a64-97e9-75736876d46e" providerId="AD" clId="Web-{D9B9B5AD-D301-CFAC-7C10-D871A771DDAA}" dt="2022-06-20T19:57:13.046" v="460" actId="20577"/>
          <ac:spMkLst>
            <pc:docMk/>
            <pc:sldMk cId="1059017171" sldId="610"/>
            <ac:spMk id="8" creationId="{00000000-0000-0000-0000-000000000000}"/>
          </ac:spMkLst>
        </pc:spChg>
      </pc:sldChg>
      <pc:sldChg chg="modSp del">
        <pc:chgData name="Zelms, Alison" userId="S::azelms@rochestermn.gov::99f19d2a-d8ef-4a64-97e9-75736876d46e" providerId="AD" clId="Web-{D9B9B5AD-D301-CFAC-7C10-D871A771DDAA}" dt="2022-06-20T17:47:56.237" v="131"/>
        <pc:sldMkLst>
          <pc:docMk/>
          <pc:sldMk cId="537206402" sldId="637"/>
        </pc:sldMkLst>
        <pc:spChg chg="mod">
          <ac:chgData name="Zelms, Alison" userId="S::azelms@rochestermn.gov::99f19d2a-d8ef-4a64-97e9-75736876d46e" providerId="AD" clId="Web-{D9B9B5AD-D301-CFAC-7C10-D871A771DDAA}" dt="2022-06-20T17:46:28.439" v="100" actId="20577"/>
          <ac:spMkLst>
            <pc:docMk/>
            <pc:sldMk cId="537206402" sldId="637"/>
            <ac:spMk id="8" creationId="{00000000-0000-0000-0000-000000000000}"/>
          </ac:spMkLst>
        </pc:spChg>
      </pc:sldChg>
      <pc:sldChg chg="modSp add replId">
        <pc:chgData name="Zelms, Alison" userId="S::azelms@rochestermn.gov::99f19d2a-d8ef-4a64-97e9-75736876d46e" providerId="AD" clId="Web-{D9B9B5AD-D301-CFAC-7C10-D871A771DDAA}" dt="2022-06-20T19:58:14.640" v="482" actId="20577"/>
        <pc:sldMkLst>
          <pc:docMk/>
          <pc:sldMk cId="3704435499" sldId="637"/>
        </pc:sldMkLst>
        <pc:spChg chg="mod">
          <ac:chgData name="Zelms, Alison" userId="S::azelms@rochestermn.gov::99f19d2a-d8ef-4a64-97e9-75736876d46e" providerId="AD" clId="Web-{D9B9B5AD-D301-CFAC-7C10-D871A771DDAA}" dt="2022-06-20T19:22:59.992" v="236" actId="20577"/>
          <ac:spMkLst>
            <pc:docMk/>
            <pc:sldMk cId="3704435499" sldId="637"/>
            <ac:spMk id="5" creationId="{00000000-0000-0000-0000-000000000000}"/>
          </ac:spMkLst>
        </pc:spChg>
        <pc:spChg chg="mod">
          <ac:chgData name="Zelms, Alison" userId="S::azelms@rochestermn.gov::99f19d2a-d8ef-4a64-97e9-75736876d46e" providerId="AD" clId="Web-{D9B9B5AD-D301-CFAC-7C10-D871A771DDAA}" dt="2022-06-20T19:58:14.640" v="482" actId="20577"/>
          <ac:spMkLst>
            <pc:docMk/>
            <pc:sldMk cId="3704435499" sldId="637"/>
            <ac:spMk id="8" creationId="{00000000-0000-0000-0000-000000000000}"/>
          </ac:spMkLst>
        </pc:spChg>
      </pc:sldChg>
      <pc:sldChg chg="addSp delSp modSp new mod modClrScheme chgLayout">
        <pc:chgData name="Zelms, Alison" userId="S::azelms@rochestermn.gov::99f19d2a-d8ef-4a64-97e9-75736876d46e" providerId="AD" clId="Web-{D9B9B5AD-D301-CFAC-7C10-D871A771DDAA}" dt="2022-06-20T19:58:38.594" v="483" actId="14100"/>
        <pc:sldMkLst>
          <pc:docMk/>
          <pc:sldMk cId="160130525" sldId="638"/>
        </pc:sldMkLst>
        <pc:spChg chg="mod ord">
          <ac:chgData name="Zelms, Alison" userId="S::azelms@rochestermn.gov::99f19d2a-d8ef-4a64-97e9-75736876d46e" providerId="AD" clId="Web-{D9B9B5AD-D301-CFAC-7C10-D871A771DDAA}" dt="2022-06-20T19:33:06.717" v="436" actId="20577"/>
          <ac:spMkLst>
            <pc:docMk/>
            <pc:sldMk cId="160130525" sldId="638"/>
            <ac:spMk id="2" creationId="{FAB306F3-AFB3-1107-81B6-1295353B9FCC}"/>
          </ac:spMkLst>
        </pc:spChg>
        <pc:spChg chg="add del mod">
          <ac:chgData name="Zelms, Alison" userId="S::azelms@rochestermn.gov::99f19d2a-d8ef-4a64-97e9-75736876d46e" providerId="AD" clId="Web-{D9B9B5AD-D301-CFAC-7C10-D871A771DDAA}" dt="2022-06-20T19:24:50.352" v="250"/>
          <ac:spMkLst>
            <pc:docMk/>
            <pc:sldMk cId="160130525" sldId="638"/>
            <ac:spMk id="3" creationId="{1945D595-7244-CBA2-E7D4-274738185577}"/>
          </ac:spMkLst>
        </pc:spChg>
        <pc:spChg chg="add mod">
          <ac:chgData name="Zelms, Alison" userId="S::azelms@rochestermn.gov::99f19d2a-d8ef-4a64-97e9-75736876d46e" providerId="AD" clId="Web-{D9B9B5AD-D301-CFAC-7C10-D871A771DDAA}" dt="2022-06-20T19:58:38.594" v="483" actId="14100"/>
          <ac:spMkLst>
            <pc:docMk/>
            <pc:sldMk cId="160130525" sldId="638"/>
            <ac:spMk id="5" creationId="{7821D5CD-C8E7-2E49-E5F8-493EDA0BD319}"/>
          </ac:spMkLst>
        </pc:spChg>
      </pc:sldChg>
    </pc:docChg>
  </pc:docChgLst>
  <pc:docChgLst>
    <pc:chgData name="Heyer, Heather" userId="S::hheyer@rochestermn.gov::88875023-4c61-4b8a-adf1-27bd89546f7f" providerId="AD" clId="Web-{7AA27754-7732-852A-00A5-F2DD18A7EC46}"/>
    <pc:docChg chg="addSld modSld">
      <pc:chgData name="Heyer, Heather" userId="S::hheyer@rochestermn.gov::88875023-4c61-4b8a-adf1-27bd89546f7f" providerId="AD" clId="Web-{7AA27754-7732-852A-00A5-F2DD18A7EC46}" dt="2022-11-02T21:21:20.738" v="651" actId="1076"/>
      <pc:docMkLst>
        <pc:docMk/>
      </pc:docMkLst>
      <pc:sldChg chg="addSp modSp">
        <pc:chgData name="Heyer, Heather" userId="S::hheyer@rochestermn.gov::88875023-4c61-4b8a-adf1-27bd89546f7f" providerId="AD" clId="Web-{7AA27754-7732-852A-00A5-F2DD18A7EC46}" dt="2022-11-02T20:43:56.825" v="19" actId="1076"/>
        <pc:sldMkLst>
          <pc:docMk/>
          <pc:sldMk cId="3755946873" sldId="648"/>
        </pc:sldMkLst>
        <pc:spChg chg="mod">
          <ac:chgData name="Heyer, Heather" userId="S::hheyer@rochestermn.gov::88875023-4c61-4b8a-adf1-27bd89546f7f" providerId="AD" clId="Web-{7AA27754-7732-852A-00A5-F2DD18A7EC46}" dt="2022-11-02T20:43:56.825" v="19" actId="1076"/>
          <ac:spMkLst>
            <pc:docMk/>
            <pc:sldMk cId="3755946873" sldId="648"/>
            <ac:spMk id="3" creationId="{00000000-0000-0000-0000-000000000000}"/>
          </ac:spMkLst>
        </pc:spChg>
        <pc:picChg chg="mod">
          <ac:chgData name="Heyer, Heather" userId="S::hheyer@rochestermn.gov::88875023-4c61-4b8a-adf1-27bd89546f7f" providerId="AD" clId="Web-{7AA27754-7732-852A-00A5-F2DD18A7EC46}" dt="2022-11-02T20:43:36.559" v="11" actId="1076"/>
          <ac:picMkLst>
            <pc:docMk/>
            <pc:sldMk cId="3755946873" sldId="648"/>
            <ac:picMk id="4" creationId="{00000000-0000-0000-0000-000000000000}"/>
          </ac:picMkLst>
        </pc:picChg>
        <pc:picChg chg="add mod">
          <ac:chgData name="Heyer, Heather" userId="S::hheyer@rochestermn.gov::88875023-4c61-4b8a-adf1-27bd89546f7f" providerId="AD" clId="Web-{7AA27754-7732-852A-00A5-F2DD18A7EC46}" dt="2022-11-02T20:43:28.387" v="9" actId="14100"/>
          <ac:picMkLst>
            <pc:docMk/>
            <pc:sldMk cId="3755946873" sldId="648"/>
            <ac:picMk id="5" creationId="{D77C3A14-9E1E-59E4-D9A2-A1F513974DCD}"/>
          </ac:picMkLst>
        </pc:picChg>
      </pc:sldChg>
      <pc:sldChg chg="addSp delSp modSp">
        <pc:chgData name="Heyer, Heather" userId="S::hheyer@rochestermn.gov::88875023-4c61-4b8a-adf1-27bd89546f7f" providerId="AD" clId="Web-{7AA27754-7732-852A-00A5-F2DD18A7EC46}" dt="2022-11-02T21:16:03.404" v="638" actId="1076"/>
        <pc:sldMkLst>
          <pc:docMk/>
          <pc:sldMk cId="2249956386" sldId="655"/>
        </pc:sldMkLst>
        <pc:spChg chg="mod">
          <ac:chgData name="Heyer, Heather" userId="S::hheyer@rochestermn.gov::88875023-4c61-4b8a-adf1-27bd89546f7f" providerId="AD" clId="Web-{7AA27754-7732-852A-00A5-F2DD18A7EC46}" dt="2022-11-02T21:05:07.784" v="583" actId="20577"/>
          <ac:spMkLst>
            <pc:docMk/>
            <pc:sldMk cId="2249956386" sldId="655"/>
            <ac:spMk id="2" creationId="{00000000-0000-0000-0000-000000000000}"/>
          </ac:spMkLst>
        </pc:spChg>
        <pc:spChg chg="add del mod">
          <ac:chgData name="Heyer, Heather" userId="S::hheyer@rochestermn.gov::88875023-4c61-4b8a-adf1-27bd89546f7f" providerId="AD" clId="Web-{7AA27754-7732-852A-00A5-F2DD18A7EC46}" dt="2022-11-02T20:52:41.849" v="214"/>
          <ac:spMkLst>
            <pc:docMk/>
            <pc:sldMk cId="2249956386" sldId="655"/>
            <ac:spMk id="4" creationId="{86DE1353-5844-EB5D-E25A-B52DC9E43E34}"/>
          </ac:spMkLst>
        </pc:spChg>
        <pc:spChg chg="add del mod">
          <ac:chgData name="Heyer, Heather" userId="S::hheyer@rochestermn.gov::88875023-4c61-4b8a-adf1-27bd89546f7f" providerId="AD" clId="Web-{7AA27754-7732-852A-00A5-F2DD18A7EC46}" dt="2022-11-02T21:04:12.611" v="568" actId="1076"/>
          <ac:spMkLst>
            <pc:docMk/>
            <pc:sldMk cId="2249956386" sldId="655"/>
            <ac:spMk id="5" creationId="{00000000-0000-0000-0000-000000000000}"/>
          </ac:spMkLst>
        </pc:spChg>
        <pc:spChg chg="add mod">
          <ac:chgData name="Heyer, Heather" userId="S::hheyer@rochestermn.gov::88875023-4c61-4b8a-adf1-27bd89546f7f" providerId="AD" clId="Web-{7AA27754-7732-852A-00A5-F2DD18A7EC46}" dt="2022-11-02T21:14:53.575" v="609" actId="1076"/>
          <ac:spMkLst>
            <pc:docMk/>
            <pc:sldMk cId="2249956386" sldId="655"/>
            <ac:spMk id="6" creationId="{7D60693C-4CB0-5450-0E4F-DB95E3C346E2}"/>
          </ac:spMkLst>
        </pc:spChg>
        <pc:spChg chg="add mod">
          <ac:chgData name="Heyer, Heather" userId="S::hheyer@rochestermn.gov::88875023-4c61-4b8a-adf1-27bd89546f7f" providerId="AD" clId="Web-{7AA27754-7732-852A-00A5-F2DD18A7EC46}" dt="2022-11-02T21:16:03.404" v="638" actId="1076"/>
          <ac:spMkLst>
            <pc:docMk/>
            <pc:sldMk cId="2249956386" sldId="655"/>
            <ac:spMk id="7" creationId="{BD987383-5DF1-F6EC-E6F5-683DC3F01B91}"/>
          </ac:spMkLst>
        </pc:spChg>
        <pc:picChg chg="mod">
          <ac:chgData name="Heyer, Heather" userId="S::hheyer@rochestermn.gov::88875023-4c61-4b8a-adf1-27bd89546f7f" providerId="AD" clId="Web-{7AA27754-7732-852A-00A5-F2DD18A7EC46}" dt="2022-11-02T21:04:25.408" v="571" actId="1076"/>
          <ac:picMkLst>
            <pc:docMk/>
            <pc:sldMk cId="2249956386" sldId="655"/>
            <ac:picMk id="3" creationId="{00000000-0000-0000-0000-000000000000}"/>
          </ac:picMkLst>
        </pc:picChg>
        <pc:picChg chg="mod">
          <ac:chgData name="Heyer, Heather" userId="S::hheyer@rochestermn.gov::88875023-4c61-4b8a-adf1-27bd89546f7f" providerId="AD" clId="Web-{7AA27754-7732-852A-00A5-F2DD18A7EC46}" dt="2022-11-02T21:04:25.408" v="572" actId="1076"/>
          <ac:picMkLst>
            <pc:docMk/>
            <pc:sldMk cId="2249956386" sldId="655"/>
            <ac:picMk id="3074" creationId="{00000000-0000-0000-0000-000000000000}"/>
          </ac:picMkLst>
        </pc:picChg>
      </pc:sldChg>
      <pc:sldChg chg="addSp delSp modSp add replId">
        <pc:chgData name="Heyer, Heather" userId="S::hheyer@rochestermn.gov::88875023-4c61-4b8a-adf1-27bd89546f7f" providerId="AD" clId="Web-{7AA27754-7732-852A-00A5-F2DD18A7EC46}" dt="2022-11-02T21:21:20.738" v="651" actId="1076"/>
        <pc:sldMkLst>
          <pc:docMk/>
          <pc:sldMk cId="1580256715" sldId="656"/>
        </pc:sldMkLst>
        <pc:spChg chg="mod">
          <ac:chgData name="Heyer, Heather" userId="S::hheyer@rochestermn.gov::88875023-4c61-4b8a-adf1-27bd89546f7f" providerId="AD" clId="Web-{7AA27754-7732-852A-00A5-F2DD18A7EC46}" dt="2022-11-02T21:20:59.175" v="640" actId="20577"/>
          <ac:spMkLst>
            <pc:docMk/>
            <pc:sldMk cId="1580256715" sldId="656"/>
            <ac:spMk id="2" creationId="{00000000-0000-0000-0000-000000000000}"/>
          </ac:spMkLst>
        </pc:spChg>
        <pc:spChg chg="add del mod">
          <ac:chgData name="Heyer, Heather" userId="S::hheyer@rochestermn.gov::88875023-4c61-4b8a-adf1-27bd89546f7f" providerId="AD" clId="Web-{7AA27754-7732-852A-00A5-F2DD18A7EC46}" dt="2022-11-02T20:54:31.648" v="273"/>
          <ac:spMkLst>
            <pc:docMk/>
            <pc:sldMk cId="1580256715" sldId="656"/>
            <ac:spMk id="4" creationId="{DC5E248A-49C8-43C9-0E43-BA19CD056083}"/>
          </ac:spMkLst>
        </pc:spChg>
        <pc:spChg chg="del">
          <ac:chgData name="Heyer, Heather" userId="S::hheyer@rochestermn.gov::88875023-4c61-4b8a-adf1-27bd89546f7f" providerId="AD" clId="Web-{7AA27754-7732-852A-00A5-F2DD18A7EC46}" dt="2022-11-02T20:53:36.100" v="268"/>
          <ac:spMkLst>
            <pc:docMk/>
            <pc:sldMk cId="1580256715" sldId="656"/>
            <ac:spMk id="5" creationId="{00000000-0000-0000-0000-000000000000}"/>
          </ac:spMkLst>
        </pc:spChg>
        <pc:spChg chg="mod">
          <ac:chgData name="Heyer, Heather" userId="S::hheyer@rochestermn.gov::88875023-4c61-4b8a-adf1-27bd89546f7f" providerId="AD" clId="Web-{7AA27754-7732-852A-00A5-F2DD18A7EC46}" dt="2022-11-02T21:21:14.832" v="649" actId="1076"/>
          <ac:spMkLst>
            <pc:docMk/>
            <pc:sldMk cId="1580256715" sldId="656"/>
            <ac:spMk id="6" creationId="{7D60693C-4CB0-5450-0E4F-DB95E3C346E2}"/>
          </ac:spMkLst>
        </pc:spChg>
        <pc:picChg chg="del">
          <ac:chgData name="Heyer, Heather" userId="S::hheyer@rochestermn.gov::88875023-4c61-4b8a-adf1-27bd89546f7f" providerId="AD" clId="Web-{7AA27754-7732-852A-00A5-F2DD18A7EC46}" dt="2022-11-02T20:53:27.928" v="265"/>
          <ac:picMkLst>
            <pc:docMk/>
            <pc:sldMk cId="1580256715" sldId="656"/>
            <ac:picMk id="3" creationId="{00000000-0000-0000-0000-000000000000}"/>
          </ac:picMkLst>
        </pc:picChg>
        <pc:picChg chg="add del mod">
          <ac:chgData name="Heyer, Heather" userId="S::hheyer@rochestermn.gov::88875023-4c61-4b8a-adf1-27bd89546f7f" providerId="AD" clId="Web-{7AA27754-7732-852A-00A5-F2DD18A7EC46}" dt="2022-11-02T21:02:48.360" v="554"/>
          <ac:picMkLst>
            <pc:docMk/>
            <pc:sldMk cId="1580256715" sldId="656"/>
            <ac:picMk id="7" creationId="{53481C6F-9A9F-1AF9-CBD9-DDE2A37E380C}"/>
          </ac:picMkLst>
        </pc:picChg>
        <pc:picChg chg="add mod">
          <ac:chgData name="Heyer, Heather" userId="S::hheyer@rochestermn.gov::88875023-4c61-4b8a-adf1-27bd89546f7f" providerId="AD" clId="Web-{7AA27754-7732-852A-00A5-F2DD18A7EC46}" dt="2022-11-02T21:21:17.300" v="650" actId="1076"/>
          <ac:picMkLst>
            <pc:docMk/>
            <pc:sldMk cId="1580256715" sldId="656"/>
            <ac:picMk id="8" creationId="{C24CB440-5D92-C9A4-D1ED-2A0FECB8A70A}"/>
          </ac:picMkLst>
        </pc:picChg>
        <pc:picChg chg="add mod">
          <ac:chgData name="Heyer, Heather" userId="S::hheyer@rochestermn.gov::88875023-4c61-4b8a-adf1-27bd89546f7f" providerId="AD" clId="Web-{7AA27754-7732-852A-00A5-F2DD18A7EC46}" dt="2022-11-02T21:21:20.738" v="651" actId="1076"/>
          <ac:picMkLst>
            <pc:docMk/>
            <pc:sldMk cId="1580256715" sldId="656"/>
            <ac:picMk id="9" creationId="{99C3799D-4AA8-F72A-4E64-4455444B8A25}"/>
          </ac:picMkLst>
        </pc:picChg>
        <pc:picChg chg="del">
          <ac:chgData name="Heyer, Heather" userId="S::hheyer@rochestermn.gov::88875023-4c61-4b8a-adf1-27bd89546f7f" providerId="AD" clId="Web-{7AA27754-7732-852A-00A5-F2DD18A7EC46}" dt="2022-11-02T20:53:26.709" v="264"/>
          <ac:picMkLst>
            <pc:docMk/>
            <pc:sldMk cId="1580256715" sldId="656"/>
            <ac:picMk id="3074" creationId="{00000000-0000-0000-0000-000000000000}"/>
          </ac:picMkLst>
        </pc:picChg>
      </pc:sldChg>
    </pc:docChg>
  </pc:docChgLst>
  <pc:docChgLst>
    <pc:chgData name="Heyer, Heather" userId="S::hheyer@rochestermn.gov::88875023-4c61-4b8a-adf1-27bd89546f7f" providerId="AD" clId="Web-{8FC4A0ED-60A5-F6A2-D1B9-A3281D5E0CFB}"/>
    <pc:docChg chg="addSld modSld sldOrd">
      <pc:chgData name="Heyer, Heather" userId="S::hheyer@rochestermn.gov::88875023-4c61-4b8a-adf1-27bd89546f7f" providerId="AD" clId="Web-{8FC4A0ED-60A5-F6A2-D1B9-A3281D5E0CFB}" dt="2021-12-06T23:03:46.457" v="146"/>
      <pc:docMkLst>
        <pc:docMk/>
      </pc:docMkLst>
      <pc:sldChg chg="addSp delSp modSp add mod ord replId setBg">
        <pc:chgData name="Heyer, Heather" userId="S::hheyer@rochestermn.gov::88875023-4c61-4b8a-adf1-27bd89546f7f" providerId="AD" clId="Web-{8FC4A0ED-60A5-F6A2-D1B9-A3281D5E0CFB}" dt="2021-12-06T23:03:46.457" v="146"/>
        <pc:sldMkLst>
          <pc:docMk/>
          <pc:sldMk cId="4218485290" sldId="581"/>
        </pc:sldMkLst>
        <pc:spChg chg="mod">
          <ac:chgData name="Heyer, Heather" userId="S::hheyer@rochestermn.gov::88875023-4c61-4b8a-adf1-27bd89546f7f" providerId="AD" clId="Web-{8FC4A0ED-60A5-F6A2-D1B9-A3281D5E0CFB}" dt="2021-12-06T23:02:23.017" v="25"/>
          <ac:spMkLst>
            <pc:docMk/>
            <pc:sldMk cId="4218485290" sldId="581"/>
            <ac:spMk id="2" creationId="{00000000-0000-0000-0000-000000000000}"/>
          </ac:spMkLst>
        </pc:spChg>
        <pc:spChg chg="mod">
          <ac:chgData name="Heyer, Heather" userId="S::hheyer@rochestermn.gov::88875023-4c61-4b8a-adf1-27bd89546f7f" providerId="AD" clId="Web-{8FC4A0ED-60A5-F6A2-D1B9-A3281D5E0CFB}" dt="2021-12-06T23:02:23.017" v="25"/>
          <ac:spMkLst>
            <pc:docMk/>
            <pc:sldMk cId="4218485290" sldId="581"/>
            <ac:spMk id="3" creationId="{00000000-0000-0000-0000-000000000000}"/>
          </ac:spMkLst>
        </pc:spChg>
        <pc:spChg chg="del">
          <ac:chgData name="Heyer, Heather" userId="S::hheyer@rochestermn.gov::88875023-4c61-4b8a-adf1-27bd89546f7f" providerId="AD" clId="Web-{8FC4A0ED-60A5-F6A2-D1B9-A3281D5E0CFB}" dt="2021-12-06T23:02:04.126" v="23"/>
          <ac:spMkLst>
            <pc:docMk/>
            <pc:sldMk cId="4218485290" sldId="581"/>
            <ac:spMk id="5" creationId="{00000000-0000-0000-0000-000000000000}"/>
          </ac:spMkLst>
        </pc:spChg>
        <pc:spChg chg="add">
          <ac:chgData name="Heyer, Heather" userId="S::hheyer@rochestermn.gov::88875023-4c61-4b8a-adf1-27bd89546f7f" providerId="AD" clId="Web-{8FC4A0ED-60A5-F6A2-D1B9-A3281D5E0CFB}" dt="2021-12-06T23:02:23.017" v="25"/>
          <ac:spMkLst>
            <pc:docMk/>
            <pc:sldMk cId="4218485290" sldId="581"/>
            <ac:spMk id="12" creationId="{7CA0DAA6-33B8-4A25-810D-2F4D816FB40E}"/>
          </ac:spMkLst>
        </pc:spChg>
        <pc:graphicFrameChg chg="add del mod modGraphic">
          <ac:chgData name="Heyer, Heather" userId="S::hheyer@rochestermn.gov::88875023-4c61-4b8a-adf1-27bd89546f7f" providerId="AD" clId="Web-{8FC4A0ED-60A5-F6A2-D1B9-A3281D5E0CFB}" dt="2021-12-06T23:03:08.393" v="140"/>
          <ac:graphicFrameMkLst>
            <pc:docMk/>
            <pc:sldMk cId="4218485290" sldId="581"/>
            <ac:graphicFrameMk id="7" creationId="{4C6F4ADA-4F5C-461C-9310-AEA2FBD03089}"/>
          </ac:graphicFrameMkLst>
        </pc:graphicFrameChg>
        <pc:graphicFrameChg chg="add del mod">
          <ac:chgData name="Heyer, Heather" userId="S::hheyer@rochestermn.gov::88875023-4c61-4b8a-adf1-27bd89546f7f" providerId="AD" clId="Web-{8FC4A0ED-60A5-F6A2-D1B9-A3281D5E0CFB}" dt="2021-12-06T23:03:25.347" v="142"/>
          <ac:graphicFrameMkLst>
            <pc:docMk/>
            <pc:sldMk cId="4218485290" sldId="581"/>
            <ac:graphicFrameMk id="9" creationId="{8741FEE2-FC4E-4CE7-BD85-320A4D235FCD}"/>
          </ac:graphicFrameMkLst>
        </pc:graphicFrameChg>
        <pc:graphicFrameChg chg="add del mod modGraphic">
          <ac:chgData name="Heyer, Heather" userId="S::hheyer@rochestermn.gov::88875023-4c61-4b8a-adf1-27bd89546f7f" providerId="AD" clId="Web-{8FC4A0ED-60A5-F6A2-D1B9-A3281D5E0CFB}" dt="2021-12-06T23:03:46.457" v="146"/>
          <ac:graphicFrameMkLst>
            <pc:docMk/>
            <pc:sldMk cId="4218485290" sldId="581"/>
            <ac:graphicFrameMk id="11" creationId="{37C66BE2-4385-4243-9DEA-EC826A61006A}"/>
          </ac:graphicFrameMkLst>
        </pc:graphicFrameChg>
        <pc:picChg chg="del">
          <ac:chgData name="Heyer, Heather" userId="S::hheyer@rochestermn.gov::88875023-4c61-4b8a-adf1-27bd89546f7f" providerId="AD" clId="Web-{8FC4A0ED-60A5-F6A2-D1B9-A3281D5E0CFB}" dt="2021-12-06T23:02:02.564" v="22"/>
          <ac:picMkLst>
            <pc:docMk/>
            <pc:sldMk cId="4218485290" sldId="581"/>
            <ac:picMk id="4" creationId="{00000000-0000-0000-0000-000000000000}"/>
          </ac:picMkLst>
        </pc:picChg>
      </pc:sldChg>
    </pc:docChg>
  </pc:docChgLst>
  <pc:docChgLst>
    <pc:chgData name="Heyer, Heather" userId="S::hheyer@rochestermn.gov::88875023-4c61-4b8a-adf1-27bd89546f7f" providerId="AD" clId="Web-{694A242B-6EE7-A5FE-B6A3-22B57B2CA89D}"/>
    <pc:docChg chg="addSld delSld modSld sldOrd">
      <pc:chgData name="Heyer, Heather" userId="S::hheyer@rochestermn.gov::88875023-4c61-4b8a-adf1-27bd89546f7f" providerId="AD" clId="Web-{694A242B-6EE7-A5FE-B6A3-22B57B2CA89D}" dt="2022-04-18T17:45:43.668" v="234" actId="20577"/>
      <pc:docMkLst>
        <pc:docMk/>
      </pc:docMkLst>
      <pc:sldChg chg="addSp delSp modSp add replId">
        <pc:chgData name="Heyer, Heather" userId="S::hheyer@rochestermn.gov::88875023-4c61-4b8a-adf1-27bd89546f7f" providerId="AD" clId="Web-{694A242B-6EE7-A5FE-B6A3-22B57B2CA89D}" dt="2022-04-18T17:45:43.668" v="234" actId="20577"/>
        <pc:sldMkLst>
          <pc:docMk/>
          <pc:sldMk cId="420844528" sldId="620"/>
        </pc:sldMkLst>
        <pc:spChg chg="mod">
          <ac:chgData name="Heyer, Heather" userId="S::hheyer@rochestermn.gov::88875023-4c61-4b8a-adf1-27bd89546f7f" providerId="AD" clId="Web-{694A242B-6EE7-A5FE-B6A3-22B57B2CA89D}" dt="2022-04-18T17:34:51.733" v="68" actId="1076"/>
          <ac:spMkLst>
            <pc:docMk/>
            <pc:sldMk cId="420844528" sldId="620"/>
            <ac:spMk id="2" creationId="{00000000-0000-0000-0000-000000000000}"/>
          </ac:spMkLst>
        </pc:spChg>
        <pc:spChg chg="del">
          <ac:chgData name="Heyer, Heather" userId="S::hheyer@rochestermn.gov::88875023-4c61-4b8a-adf1-27bd89546f7f" providerId="AD" clId="Web-{694A242B-6EE7-A5FE-B6A3-22B57B2CA89D}" dt="2022-04-18T17:33:22.544" v="14"/>
          <ac:spMkLst>
            <pc:docMk/>
            <pc:sldMk cId="420844528" sldId="620"/>
            <ac:spMk id="7" creationId="{C3B1DDC7-2C21-5FC0-E4A7-46FE9D1A5617}"/>
          </ac:spMkLst>
        </pc:spChg>
        <pc:spChg chg="mod">
          <ac:chgData name="Heyer, Heather" userId="S::hheyer@rochestermn.gov::88875023-4c61-4b8a-adf1-27bd89546f7f" providerId="AD" clId="Web-{694A242B-6EE7-A5FE-B6A3-22B57B2CA89D}" dt="2022-04-18T17:45:43.668" v="234" actId="20577"/>
          <ac:spMkLst>
            <pc:docMk/>
            <pc:sldMk cId="420844528" sldId="620"/>
            <ac:spMk id="8" creationId="{00000000-0000-0000-0000-000000000000}"/>
          </ac:spMkLst>
        </pc:spChg>
        <pc:spChg chg="del mod">
          <ac:chgData name="Heyer, Heather" userId="S::hheyer@rochestermn.gov::88875023-4c61-4b8a-adf1-27bd89546f7f" providerId="AD" clId="Web-{694A242B-6EE7-A5FE-B6A3-22B57B2CA89D}" dt="2022-04-18T17:33:30.044" v="18"/>
          <ac:spMkLst>
            <pc:docMk/>
            <pc:sldMk cId="420844528" sldId="620"/>
            <ac:spMk id="9" creationId="{00000000-0000-0000-0000-000000000000}"/>
          </ac:spMkLst>
        </pc:spChg>
        <pc:spChg chg="add del mod">
          <ac:chgData name="Heyer, Heather" userId="S::hheyer@rochestermn.gov::88875023-4c61-4b8a-adf1-27bd89546f7f" providerId="AD" clId="Web-{694A242B-6EE7-A5FE-B6A3-22B57B2CA89D}" dt="2022-04-18T17:44:00.307" v="207"/>
          <ac:spMkLst>
            <pc:docMk/>
            <pc:sldMk cId="420844528" sldId="620"/>
            <ac:spMk id="12" creationId="{37DB40BF-986C-2D65-CCBF-0A0D1FC998AC}"/>
          </ac:spMkLst>
        </pc:spChg>
        <pc:spChg chg="add del mod">
          <ac:chgData name="Heyer, Heather" userId="S::hheyer@rochestermn.gov::88875023-4c61-4b8a-adf1-27bd89546f7f" providerId="AD" clId="Web-{694A242B-6EE7-A5FE-B6A3-22B57B2CA89D}" dt="2022-04-18T17:44:02.603" v="208"/>
          <ac:spMkLst>
            <pc:docMk/>
            <pc:sldMk cId="420844528" sldId="620"/>
            <ac:spMk id="13" creationId="{E1BD9A17-9369-2567-DA25-6AF75D2ED289}"/>
          </ac:spMkLst>
        </pc:spChg>
        <pc:picChg chg="del">
          <ac:chgData name="Heyer, Heather" userId="S::hheyer@rochestermn.gov::88875023-4c61-4b8a-adf1-27bd89546f7f" providerId="AD" clId="Web-{694A242B-6EE7-A5FE-B6A3-22B57B2CA89D}" dt="2022-04-18T17:33:06.075" v="9"/>
          <ac:picMkLst>
            <pc:docMk/>
            <pc:sldMk cId="420844528" sldId="620"/>
            <ac:picMk id="3" creationId="{00000000-0000-0000-0000-000000000000}"/>
          </ac:picMkLst>
        </pc:picChg>
        <pc:picChg chg="del">
          <ac:chgData name="Heyer, Heather" userId="S::hheyer@rochestermn.gov::88875023-4c61-4b8a-adf1-27bd89546f7f" providerId="AD" clId="Web-{694A242B-6EE7-A5FE-B6A3-22B57B2CA89D}" dt="2022-04-18T17:33:01.903" v="5"/>
          <ac:picMkLst>
            <pc:docMk/>
            <pc:sldMk cId="420844528" sldId="620"/>
            <ac:picMk id="4" creationId="{00000000-0000-0000-0000-000000000000}"/>
          </ac:picMkLst>
        </pc:picChg>
        <pc:picChg chg="del">
          <ac:chgData name="Heyer, Heather" userId="S::hheyer@rochestermn.gov::88875023-4c61-4b8a-adf1-27bd89546f7f" providerId="AD" clId="Web-{694A242B-6EE7-A5FE-B6A3-22B57B2CA89D}" dt="2022-04-18T17:33:02.840" v="6"/>
          <ac:picMkLst>
            <pc:docMk/>
            <pc:sldMk cId="420844528" sldId="620"/>
            <ac:picMk id="6" creationId="{AA563CC7-B4C3-076E-1211-9C7333404693}"/>
          </ac:picMkLst>
        </pc:picChg>
        <pc:picChg chg="add mod">
          <ac:chgData name="Heyer, Heather" userId="S::hheyer@rochestermn.gov::88875023-4c61-4b8a-adf1-27bd89546f7f" providerId="AD" clId="Web-{694A242B-6EE7-A5FE-B6A3-22B57B2CA89D}" dt="2022-04-18T17:33:10.215" v="11" actId="14100"/>
          <ac:picMkLst>
            <pc:docMk/>
            <pc:sldMk cId="420844528" sldId="620"/>
            <ac:picMk id="10" creationId="{B8818516-3C50-7F33-46F2-1BAB67B1430D}"/>
          </ac:picMkLst>
        </pc:picChg>
        <pc:picChg chg="add mod">
          <ac:chgData name="Heyer, Heather" userId="S::hheyer@rochestermn.gov::88875023-4c61-4b8a-adf1-27bd89546f7f" providerId="AD" clId="Web-{694A242B-6EE7-A5FE-B6A3-22B57B2CA89D}" dt="2022-04-18T17:45:06.683" v="224" actId="1076"/>
          <ac:picMkLst>
            <pc:docMk/>
            <pc:sldMk cId="420844528" sldId="620"/>
            <ac:picMk id="11" creationId="{496DF086-026A-EA25-CFDB-6E8AE8859043}"/>
          </ac:picMkLst>
        </pc:picChg>
        <pc:picChg chg="add mod">
          <ac:chgData name="Heyer, Heather" userId="S::hheyer@rochestermn.gov::88875023-4c61-4b8a-adf1-27bd89546f7f" providerId="AD" clId="Web-{694A242B-6EE7-A5FE-B6A3-22B57B2CA89D}" dt="2022-04-18T17:45:13.339" v="226" actId="1076"/>
          <ac:picMkLst>
            <pc:docMk/>
            <pc:sldMk cId="420844528" sldId="620"/>
            <ac:picMk id="14" creationId="{CA439426-DEFD-FDE7-DD78-D6B786938AF8}"/>
          </ac:picMkLst>
        </pc:picChg>
        <pc:picChg chg="del">
          <ac:chgData name="Heyer, Heather" userId="S::hheyer@rochestermn.gov::88875023-4c61-4b8a-adf1-27bd89546f7f" providerId="AD" clId="Web-{694A242B-6EE7-A5FE-B6A3-22B57B2CA89D}" dt="2022-04-18T17:33:05.043" v="7"/>
          <ac:picMkLst>
            <pc:docMk/>
            <pc:sldMk cId="420844528" sldId="620"/>
            <ac:picMk id="4100" creationId="{00000000-0000-0000-0000-000000000000}"/>
          </ac:picMkLst>
        </pc:picChg>
      </pc:sldChg>
      <pc:sldChg chg="add del ord replId">
        <pc:chgData name="Heyer, Heather" userId="S::hheyer@rochestermn.gov::88875023-4c61-4b8a-adf1-27bd89546f7f" providerId="AD" clId="Web-{694A242B-6EE7-A5FE-B6A3-22B57B2CA89D}" dt="2022-04-18T17:32:33.746" v="2"/>
        <pc:sldMkLst>
          <pc:docMk/>
          <pc:sldMk cId="2338780252" sldId="620"/>
        </pc:sldMkLst>
      </pc:sldChg>
      <pc:sldChg chg="delSp modSp add del replId">
        <pc:chgData name="Heyer, Heather" userId="S::hheyer@rochestermn.gov::88875023-4c61-4b8a-adf1-27bd89546f7f" providerId="AD" clId="Web-{694A242B-6EE7-A5FE-B6A3-22B57B2CA89D}" dt="2022-04-18T17:45:17.949" v="227"/>
        <pc:sldMkLst>
          <pc:docMk/>
          <pc:sldMk cId="3274132665" sldId="621"/>
        </pc:sldMkLst>
        <pc:spChg chg="mod">
          <ac:chgData name="Heyer, Heather" userId="S::hheyer@rochestermn.gov::88875023-4c61-4b8a-adf1-27bd89546f7f" providerId="AD" clId="Web-{694A242B-6EE7-A5FE-B6A3-22B57B2CA89D}" dt="2022-04-18T17:42:10.507" v="198" actId="20577"/>
          <ac:spMkLst>
            <pc:docMk/>
            <pc:sldMk cId="3274132665" sldId="621"/>
            <ac:spMk id="2" creationId="{00000000-0000-0000-0000-000000000000}"/>
          </ac:spMkLst>
        </pc:spChg>
        <pc:spChg chg="mod">
          <ac:chgData name="Heyer, Heather" userId="S::hheyer@rochestermn.gov::88875023-4c61-4b8a-adf1-27bd89546f7f" providerId="AD" clId="Web-{694A242B-6EE7-A5FE-B6A3-22B57B2CA89D}" dt="2022-04-18T17:42:15.742" v="200" actId="1076"/>
          <ac:spMkLst>
            <pc:docMk/>
            <pc:sldMk cId="3274132665" sldId="621"/>
            <ac:spMk id="8" creationId="{00000000-0000-0000-0000-000000000000}"/>
          </ac:spMkLst>
        </pc:spChg>
        <pc:spChg chg="mod">
          <ac:chgData name="Heyer, Heather" userId="S::hheyer@rochestermn.gov::88875023-4c61-4b8a-adf1-27bd89546f7f" providerId="AD" clId="Web-{694A242B-6EE7-A5FE-B6A3-22B57B2CA89D}" dt="2022-04-18T17:42:36.195" v="204" actId="1076"/>
          <ac:spMkLst>
            <pc:docMk/>
            <pc:sldMk cId="3274132665" sldId="621"/>
            <ac:spMk id="12" creationId="{37DB40BF-986C-2D65-CCBF-0A0D1FC998AC}"/>
          </ac:spMkLst>
        </pc:spChg>
        <pc:spChg chg="del">
          <ac:chgData name="Heyer, Heather" userId="S::hheyer@rochestermn.gov::88875023-4c61-4b8a-adf1-27bd89546f7f" providerId="AD" clId="Web-{694A242B-6EE7-A5FE-B6A3-22B57B2CA89D}" dt="2022-04-18T17:42:38.742" v="205"/>
          <ac:spMkLst>
            <pc:docMk/>
            <pc:sldMk cId="3274132665" sldId="621"/>
            <ac:spMk id="13" creationId="{E1BD9A17-9369-2567-DA25-6AF75D2ED289}"/>
          </ac:spMkLst>
        </pc:spChg>
      </pc:sldChg>
    </pc:docChg>
  </pc:docChgLst>
  <pc:docChgLst>
    <pc:chgData name="Zelms, Alison" userId="S::azelms@rochestermn.gov::99f19d2a-d8ef-4a64-97e9-75736876d46e" providerId="AD" clId="Web-{A8F6DD4B-0E83-161D-105F-DF7C69B8FE66}"/>
    <pc:docChg chg="">
      <pc:chgData name="Zelms, Alison" userId="S::azelms@rochestermn.gov::99f19d2a-d8ef-4a64-97e9-75736876d46e" providerId="AD" clId="Web-{A8F6DD4B-0E83-161D-105F-DF7C69B8FE66}" dt="2021-08-26T22:13:51.135" v="0"/>
      <pc:docMkLst>
        <pc:docMk/>
      </pc:docMkLst>
      <pc:sldChg chg="addCm">
        <pc:chgData name="Zelms, Alison" userId="S::azelms@rochestermn.gov::99f19d2a-d8ef-4a64-97e9-75736876d46e" providerId="AD" clId="Web-{A8F6DD4B-0E83-161D-105F-DF7C69B8FE66}" dt="2021-08-26T22:13:51.135" v="0"/>
        <pc:sldMkLst>
          <pc:docMk/>
          <pc:sldMk cId="1481084366" sldId="518"/>
        </pc:sldMkLst>
      </pc:sldChg>
    </pc:docChg>
  </pc:docChgLst>
  <pc:docChgLst>
    <pc:chgData name="Zelms, Alison" userId="S::azelms@rochestermn.gov::99f19d2a-d8ef-4a64-97e9-75736876d46e" providerId="AD" clId="Web-{BAD4B73C-74D7-ED10-976A-BD38A9B8CB69}"/>
    <pc:docChg chg="modSld">
      <pc:chgData name="Zelms, Alison" userId="S::azelms@rochestermn.gov::99f19d2a-d8ef-4a64-97e9-75736876d46e" providerId="AD" clId="Web-{BAD4B73C-74D7-ED10-976A-BD38A9B8CB69}" dt="2022-04-19T00:10:44.576" v="71"/>
      <pc:docMkLst>
        <pc:docMk/>
      </pc:docMkLst>
      <pc:sldChg chg="modNotes">
        <pc:chgData name="Zelms, Alison" userId="S::azelms@rochestermn.gov::99f19d2a-d8ef-4a64-97e9-75736876d46e" providerId="AD" clId="Web-{BAD4B73C-74D7-ED10-976A-BD38A9B8CB69}" dt="2022-04-19T00:10:44.576" v="71"/>
        <pc:sldMkLst>
          <pc:docMk/>
          <pc:sldMk cId="420844528" sldId="620"/>
        </pc:sldMkLst>
      </pc:sldChg>
    </pc:docChg>
  </pc:docChgLst>
  <pc:docChgLst>
    <pc:chgData name="Zelms, Alison" userId="S::azelms@rochestermn.gov::99f19d2a-d8ef-4a64-97e9-75736876d46e" providerId="AD" clId="Web-{69CBC89F-3071-C000-1BEB-43F279511279}"/>
    <pc:docChg chg="modSld">
      <pc:chgData name="Zelms, Alison" userId="S::azelms@rochestermn.gov::99f19d2a-d8ef-4a64-97e9-75736876d46e" providerId="AD" clId="Web-{69CBC89F-3071-C000-1BEB-43F279511279}" dt="2021-05-17T13:39:39.383" v="9" actId="1076"/>
      <pc:docMkLst>
        <pc:docMk/>
      </pc:docMkLst>
      <pc:sldChg chg="modSp">
        <pc:chgData name="Zelms, Alison" userId="S::azelms@rochestermn.gov::99f19d2a-d8ef-4a64-97e9-75736876d46e" providerId="AD" clId="Web-{69CBC89F-3071-C000-1BEB-43F279511279}" dt="2021-05-17T13:39:39.383" v="9" actId="1076"/>
        <pc:sldMkLst>
          <pc:docMk/>
          <pc:sldMk cId="3009459015" sldId="475"/>
        </pc:sldMkLst>
        <pc:spChg chg="mod">
          <ac:chgData name="Zelms, Alison" userId="S::azelms@rochestermn.gov::99f19d2a-d8ef-4a64-97e9-75736876d46e" providerId="AD" clId="Web-{69CBC89F-3071-C000-1BEB-43F279511279}" dt="2021-05-17T13:39:39.383" v="9" actId="1076"/>
          <ac:spMkLst>
            <pc:docMk/>
            <pc:sldMk cId="3009459015" sldId="475"/>
            <ac:spMk id="4" creationId="{00000000-0000-0000-0000-000000000000}"/>
          </ac:spMkLst>
        </pc:spChg>
      </pc:sldChg>
      <pc:sldChg chg="addSp delSp modSp mod setBg">
        <pc:chgData name="Zelms, Alison" userId="S::azelms@rochestermn.gov::99f19d2a-d8ef-4a64-97e9-75736876d46e" providerId="AD" clId="Web-{69CBC89F-3071-C000-1BEB-43F279511279}" dt="2021-05-17T13:39:09.867" v="5" actId="20577"/>
        <pc:sldMkLst>
          <pc:docMk/>
          <pc:sldMk cId="3441005247" sldId="476"/>
        </pc:sldMkLst>
        <pc:spChg chg="mod">
          <ac:chgData name="Zelms, Alison" userId="S::azelms@rochestermn.gov::99f19d2a-d8ef-4a64-97e9-75736876d46e" providerId="AD" clId="Web-{69CBC89F-3071-C000-1BEB-43F279511279}" dt="2021-05-17T13:39:09.867" v="5" actId="20577"/>
          <ac:spMkLst>
            <pc:docMk/>
            <pc:sldMk cId="3441005247" sldId="476"/>
            <ac:spMk id="2" creationId="{00000000-0000-0000-0000-000000000000}"/>
          </ac:spMkLst>
        </pc:spChg>
        <pc:spChg chg="add del">
          <ac:chgData name="Zelms, Alison" userId="S::azelms@rochestermn.gov::99f19d2a-d8ef-4a64-97e9-75736876d46e" providerId="AD" clId="Web-{69CBC89F-3071-C000-1BEB-43F279511279}" dt="2021-05-17T13:38:56.492" v="4"/>
          <ac:spMkLst>
            <pc:docMk/>
            <pc:sldMk cId="3441005247" sldId="476"/>
            <ac:spMk id="8" creationId="{A4AC5506-6312-4701-8D3C-40187889A947}"/>
          </ac:spMkLst>
        </pc:spChg>
        <pc:spChg chg="add">
          <ac:chgData name="Zelms, Alison" userId="S::azelms@rochestermn.gov::99f19d2a-d8ef-4a64-97e9-75736876d46e" providerId="AD" clId="Web-{69CBC89F-3071-C000-1BEB-43F279511279}" dt="2021-05-17T13:38:56.492" v="4"/>
          <ac:spMkLst>
            <pc:docMk/>
            <pc:sldMk cId="3441005247" sldId="476"/>
            <ac:spMk id="13" creationId="{BA79A7CF-01AF-4178-9369-94E0C90EB046}"/>
          </ac:spMkLst>
        </pc:spChg>
        <pc:spChg chg="add">
          <ac:chgData name="Zelms, Alison" userId="S::azelms@rochestermn.gov::99f19d2a-d8ef-4a64-97e9-75736876d46e" providerId="AD" clId="Web-{69CBC89F-3071-C000-1BEB-43F279511279}" dt="2021-05-17T13:38:56.492" v="4"/>
          <ac:spMkLst>
            <pc:docMk/>
            <pc:sldMk cId="3441005247" sldId="476"/>
            <ac:spMk id="15" creationId="{99413ED5-9ED4-4772-BCE4-2BCAE6B12E35}"/>
          </ac:spMkLst>
        </pc:spChg>
        <pc:spChg chg="add">
          <ac:chgData name="Zelms, Alison" userId="S::azelms@rochestermn.gov::99f19d2a-d8ef-4a64-97e9-75736876d46e" providerId="AD" clId="Web-{69CBC89F-3071-C000-1BEB-43F279511279}" dt="2021-05-17T13:38:56.492" v="4"/>
          <ac:spMkLst>
            <pc:docMk/>
            <pc:sldMk cId="3441005247" sldId="476"/>
            <ac:spMk id="17" creationId="{04357C93-F0CB-4A1C-8F77-4E9063789819}"/>
          </ac:spMkLst>
        </pc:spChg>
        <pc:spChg chg="add">
          <ac:chgData name="Zelms, Alison" userId="S::azelms@rochestermn.gov::99f19d2a-d8ef-4a64-97e9-75736876d46e" providerId="AD" clId="Web-{69CBC89F-3071-C000-1BEB-43F279511279}" dt="2021-05-17T13:38:56.492" v="4"/>
          <ac:spMkLst>
            <pc:docMk/>
            <pc:sldMk cId="3441005247" sldId="476"/>
            <ac:spMk id="19" creationId="{90F533E9-6690-41A8-A372-4C6C622D028D}"/>
          </ac:spMkLst>
        </pc:spChg>
        <pc:picChg chg="mod">
          <ac:chgData name="Zelms, Alison" userId="S::azelms@rochestermn.gov::99f19d2a-d8ef-4a64-97e9-75736876d46e" providerId="AD" clId="Web-{69CBC89F-3071-C000-1BEB-43F279511279}" dt="2021-05-17T13:38:56.492" v="4"/>
          <ac:picMkLst>
            <pc:docMk/>
            <pc:sldMk cId="3441005247" sldId="476"/>
            <ac:picMk id="3" creationId="{00000000-0000-0000-0000-000000000000}"/>
          </ac:picMkLst>
        </pc:picChg>
      </pc:sldChg>
    </pc:docChg>
  </pc:docChgLst>
  <pc:docChgLst>
    <pc:chgData name="Heyer, Heather" userId="S::hheyer@rochestermn.gov::88875023-4c61-4b8a-adf1-27bd89546f7f" providerId="AD" clId="Web-{AEDD8326-36B3-E3B3-F700-8F40CAB091F6}"/>
    <pc:docChg chg="modSld">
      <pc:chgData name="Heyer, Heather" userId="S::hheyer@rochestermn.gov::88875023-4c61-4b8a-adf1-27bd89546f7f" providerId="AD" clId="Web-{AEDD8326-36B3-E3B3-F700-8F40CAB091F6}" dt="2021-12-13T14:24:21.882" v="28" actId="20577"/>
      <pc:docMkLst>
        <pc:docMk/>
      </pc:docMkLst>
      <pc:sldChg chg="delSp modSp">
        <pc:chgData name="Heyer, Heather" userId="S::hheyer@rochestermn.gov::88875023-4c61-4b8a-adf1-27bd89546f7f" providerId="AD" clId="Web-{AEDD8326-36B3-E3B3-F700-8F40CAB091F6}" dt="2021-12-13T14:24:21.882" v="28" actId="20577"/>
        <pc:sldMkLst>
          <pc:docMk/>
          <pc:sldMk cId="2465092541" sldId="580"/>
        </pc:sldMkLst>
        <pc:spChg chg="mod">
          <ac:chgData name="Heyer, Heather" userId="S::hheyer@rochestermn.gov::88875023-4c61-4b8a-adf1-27bd89546f7f" providerId="AD" clId="Web-{AEDD8326-36B3-E3B3-F700-8F40CAB091F6}" dt="2021-12-13T14:24:21.882" v="28" actId="20577"/>
          <ac:spMkLst>
            <pc:docMk/>
            <pc:sldMk cId="2465092541" sldId="580"/>
            <ac:spMk id="2" creationId="{00000000-0000-0000-0000-000000000000}"/>
          </ac:spMkLst>
        </pc:spChg>
        <pc:spChg chg="del">
          <ac:chgData name="Heyer, Heather" userId="S::hheyer@rochestermn.gov::88875023-4c61-4b8a-adf1-27bd89546f7f" providerId="AD" clId="Web-{AEDD8326-36B3-E3B3-F700-8F40CAB091F6}" dt="2021-12-13T14:24:03.507" v="1"/>
          <ac:spMkLst>
            <pc:docMk/>
            <pc:sldMk cId="2465092541" sldId="580"/>
            <ac:spMk id="5" creationId="{00000000-0000-0000-0000-000000000000}"/>
          </ac:spMkLst>
        </pc:spChg>
        <pc:picChg chg="del">
          <ac:chgData name="Heyer, Heather" userId="S::hheyer@rochestermn.gov::88875023-4c61-4b8a-adf1-27bd89546f7f" providerId="AD" clId="Web-{AEDD8326-36B3-E3B3-F700-8F40CAB091F6}" dt="2021-12-13T14:24:01.225" v="0"/>
          <ac:picMkLst>
            <pc:docMk/>
            <pc:sldMk cId="2465092541" sldId="580"/>
            <ac:picMk id="4" creationId="{00000000-0000-0000-0000-000000000000}"/>
          </ac:picMkLst>
        </pc:picChg>
      </pc:sldChg>
    </pc:docChg>
  </pc:docChgLst>
  <pc:docChgLst>
    <pc:chgData name="Heyer, Heather" userId="S::hheyer@rochestermn.gov::88875023-4c61-4b8a-adf1-27bd89546f7f" providerId="AD" clId="Web-{03FAB47D-1951-D11B-EA48-4B0C85ED1F2B}"/>
    <pc:docChg chg="addSld modSld">
      <pc:chgData name="Heyer, Heather" userId="S::hheyer@rochestermn.gov::88875023-4c61-4b8a-adf1-27bd89546f7f" providerId="AD" clId="Web-{03FAB47D-1951-D11B-EA48-4B0C85ED1F2B}" dt="2021-12-07T00:24:48.608" v="115" actId="20577"/>
      <pc:docMkLst>
        <pc:docMk/>
      </pc:docMkLst>
      <pc:sldChg chg="modSp">
        <pc:chgData name="Heyer, Heather" userId="S::hheyer@rochestermn.gov::88875023-4c61-4b8a-adf1-27bd89546f7f" providerId="AD" clId="Web-{03FAB47D-1951-D11B-EA48-4B0C85ED1F2B}" dt="2021-12-07T00:24:07.435" v="103" actId="20577"/>
        <pc:sldMkLst>
          <pc:docMk/>
          <pc:sldMk cId="257781618" sldId="374"/>
        </pc:sldMkLst>
        <pc:spChg chg="mod">
          <ac:chgData name="Heyer, Heather" userId="S::hheyer@rochestermn.gov::88875023-4c61-4b8a-adf1-27bd89546f7f" providerId="AD" clId="Web-{03FAB47D-1951-D11B-EA48-4B0C85ED1F2B}" dt="2021-12-07T00:24:07.435" v="103" actId="20577"/>
          <ac:spMkLst>
            <pc:docMk/>
            <pc:sldMk cId="257781618" sldId="374"/>
            <ac:spMk id="2" creationId="{F6969803-A4B9-3D4B-BC64-9FAA658C158F}"/>
          </ac:spMkLst>
        </pc:spChg>
      </pc:sldChg>
      <pc:sldChg chg="addSp delSp modSp">
        <pc:chgData name="Heyer, Heather" userId="S::hheyer@rochestermn.gov::88875023-4c61-4b8a-adf1-27bd89546f7f" providerId="AD" clId="Web-{03FAB47D-1951-D11B-EA48-4B0C85ED1F2B}" dt="2021-12-07T00:14:20.157" v="1"/>
        <pc:sldMkLst>
          <pc:docMk/>
          <pc:sldMk cId="2811677736" sldId="375"/>
        </pc:sldMkLst>
        <pc:picChg chg="add del mod">
          <ac:chgData name="Heyer, Heather" userId="S::hheyer@rochestermn.gov::88875023-4c61-4b8a-adf1-27bd89546f7f" providerId="AD" clId="Web-{03FAB47D-1951-D11B-EA48-4B0C85ED1F2B}" dt="2021-12-07T00:14:20.157" v="1"/>
          <ac:picMkLst>
            <pc:docMk/>
            <pc:sldMk cId="2811677736" sldId="375"/>
            <ac:picMk id="3" creationId="{461DA514-AE59-44CF-87CA-82D1DE1E78C5}"/>
          </ac:picMkLst>
        </pc:picChg>
      </pc:sldChg>
      <pc:sldChg chg="addSp delSp modSp new mod setBg">
        <pc:chgData name="Heyer, Heather" userId="S::hheyer@rochestermn.gov::88875023-4c61-4b8a-adf1-27bd89546f7f" providerId="AD" clId="Web-{03FAB47D-1951-D11B-EA48-4B0C85ED1F2B}" dt="2021-12-07T00:22:53.902" v="84" actId="20577"/>
        <pc:sldMkLst>
          <pc:docMk/>
          <pc:sldMk cId="3973968608" sldId="581"/>
        </pc:sldMkLst>
        <pc:spChg chg="mod">
          <ac:chgData name="Heyer, Heather" userId="S::hheyer@rochestermn.gov::88875023-4c61-4b8a-adf1-27bd89546f7f" providerId="AD" clId="Web-{03FAB47D-1951-D11B-EA48-4B0C85ED1F2B}" dt="2021-12-07T00:16:19.191" v="20" actId="20577"/>
          <ac:spMkLst>
            <pc:docMk/>
            <pc:sldMk cId="3973968608" sldId="581"/>
            <ac:spMk id="2" creationId="{634F7D45-D4CB-459D-99BF-6B5CDED454C7}"/>
          </ac:spMkLst>
        </pc:spChg>
        <pc:spChg chg="add mod">
          <ac:chgData name="Heyer, Heather" userId="S::hheyer@rochestermn.gov::88875023-4c61-4b8a-adf1-27bd89546f7f" providerId="AD" clId="Web-{03FAB47D-1951-D11B-EA48-4B0C85ED1F2B}" dt="2021-12-07T00:22:53.902" v="84" actId="20577"/>
          <ac:spMkLst>
            <pc:docMk/>
            <pc:sldMk cId="3973968608" sldId="581"/>
            <ac:spMk id="4" creationId="{7A5E3B8D-19A7-4317-8829-DDD67B18F906}"/>
          </ac:spMkLst>
        </pc:spChg>
        <pc:spChg chg="add del">
          <ac:chgData name="Heyer, Heather" userId="S::hheyer@rochestermn.gov::88875023-4c61-4b8a-adf1-27bd89546f7f" providerId="AD" clId="Web-{03FAB47D-1951-D11B-EA48-4B0C85ED1F2B}" dt="2021-12-07T00:16:12.081" v="19"/>
          <ac:spMkLst>
            <pc:docMk/>
            <pc:sldMk cId="3973968608" sldId="581"/>
            <ac:spMk id="9" creationId="{46D6306C-ED4F-4AAE-B4A5-EEA6AFAD726E}"/>
          </ac:spMkLst>
        </pc:spChg>
        <pc:spChg chg="add del">
          <ac:chgData name="Heyer, Heather" userId="S::hheyer@rochestermn.gov::88875023-4c61-4b8a-adf1-27bd89546f7f" providerId="AD" clId="Web-{03FAB47D-1951-D11B-EA48-4B0C85ED1F2B}" dt="2021-12-07T00:16:12.081" v="19"/>
          <ac:spMkLst>
            <pc:docMk/>
            <pc:sldMk cId="3973968608" sldId="581"/>
            <ac:spMk id="11" creationId="{0EC5361D-F897-4856-B945-0455A365EB24}"/>
          </ac:spMkLst>
        </pc:spChg>
        <pc:spChg chg="add del">
          <ac:chgData name="Heyer, Heather" userId="S::hheyer@rochestermn.gov::88875023-4c61-4b8a-adf1-27bd89546f7f" providerId="AD" clId="Web-{03FAB47D-1951-D11B-EA48-4B0C85ED1F2B}" dt="2021-12-07T00:16:12.081" v="19"/>
          <ac:spMkLst>
            <pc:docMk/>
            <pc:sldMk cId="3973968608" sldId="581"/>
            <ac:spMk id="13" creationId="{4508C0C5-2268-42B5-B3C8-4D0899E05F8C}"/>
          </ac:spMkLst>
        </pc:spChg>
        <pc:spChg chg="add del">
          <ac:chgData name="Heyer, Heather" userId="S::hheyer@rochestermn.gov::88875023-4c61-4b8a-adf1-27bd89546f7f" providerId="AD" clId="Web-{03FAB47D-1951-D11B-EA48-4B0C85ED1F2B}" dt="2021-12-07T00:16:12.081" v="19"/>
          <ac:spMkLst>
            <pc:docMk/>
            <pc:sldMk cId="3973968608" sldId="581"/>
            <ac:spMk id="15" creationId="{141ACBDB-38F8-4B34-8183-BD95B4E55A62}"/>
          </ac:spMkLst>
        </pc:spChg>
        <pc:spChg chg="add del">
          <ac:chgData name="Heyer, Heather" userId="S::hheyer@rochestermn.gov::88875023-4c61-4b8a-adf1-27bd89546f7f" providerId="AD" clId="Web-{03FAB47D-1951-D11B-EA48-4B0C85ED1F2B}" dt="2021-12-07T00:16:12.081" v="19"/>
          <ac:spMkLst>
            <pc:docMk/>
            <pc:sldMk cId="3973968608" sldId="581"/>
            <ac:spMk id="17" creationId="{DE00DB52-3455-4E2F-867B-A6D0516E175B}"/>
          </ac:spMkLst>
        </pc:spChg>
        <pc:spChg chg="add del">
          <ac:chgData name="Heyer, Heather" userId="S::hheyer@rochestermn.gov::88875023-4c61-4b8a-adf1-27bd89546f7f" providerId="AD" clId="Web-{03FAB47D-1951-D11B-EA48-4B0C85ED1F2B}" dt="2021-12-07T00:16:12.081" v="19"/>
          <ac:spMkLst>
            <pc:docMk/>
            <pc:sldMk cId="3973968608" sldId="581"/>
            <ac:spMk id="19" creationId="{9E914C83-E0D8-4953-92D5-169D28CB43AE}"/>
          </ac:spMkLst>
        </pc:spChg>
        <pc:spChg chg="add del">
          <ac:chgData name="Heyer, Heather" userId="S::hheyer@rochestermn.gov::88875023-4c61-4b8a-adf1-27bd89546f7f" providerId="AD" clId="Web-{03FAB47D-1951-D11B-EA48-4B0C85ED1F2B}" dt="2021-12-07T00:16:12.081" v="19"/>
          <ac:spMkLst>
            <pc:docMk/>
            <pc:sldMk cId="3973968608" sldId="581"/>
            <ac:spMk id="21" creationId="{3512E083-F550-46AF-8490-767ECFD00CB7}"/>
          </ac:spMkLst>
        </pc:spChg>
        <pc:picChg chg="add del mod">
          <ac:chgData name="Heyer, Heather" userId="S::hheyer@rochestermn.gov::88875023-4c61-4b8a-adf1-27bd89546f7f" providerId="AD" clId="Web-{03FAB47D-1951-D11B-EA48-4B0C85ED1F2B}" dt="2021-12-07T00:14:48.377" v="5"/>
          <ac:picMkLst>
            <pc:docMk/>
            <pc:sldMk cId="3973968608" sldId="581"/>
            <ac:picMk id="3" creationId="{54C0CDFF-1220-4DAF-9BF2-28F666C66664}"/>
          </ac:picMkLst>
        </pc:picChg>
      </pc:sldChg>
      <pc:sldChg chg="add replId">
        <pc:chgData name="Heyer, Heather" userId="S::hheyer@rochestermn.gov::88875023-4c61-4b8a-adf1-27bd89546f7f" providerId="AD" clId="Web-{03FAB47D-1951-D11B-EA48-4B0C85ED1F2B}" dt="2021-12-07T00:22:57.465" v="85"/>
        <pc:sldMkLst>
          <pc:docMk/>
          <pc:sldMk cId="2289118768" sldId="582"/>
        </pc:sldMkLst>
      </pc:sldChg>
      <pc:sldChg chg="modSp add replId">
        <pc:chgData name="Heyer, Heather" userId="S::hheyer@rochestermn.gov::88875023-4c61-4b8a-adf1-27bd89546f7f" providerId="AD" clId="Web-{03FAB47D-1951-D11B-EA48-4B0C85ED1F2B}" dt="2021-12-07T00:24:48.608" v="115" actId="20577"/>
        <pc:sldMkLst>
          <pc:docMk/>
          <pc:sldMk cId="3306558496" sldId="583"/>
        </pc:sldMkLst>
        <pc:spChg chg="mod">
          <ac:chgData name="Heyer, Heather" userId="S::hheyer@rochestermn.gov::88875023-4c61-4b8a-adf1-27bd89546f7f" providerId="AD" clId="Web-{03FAB47D-1951-D11B-EA48-4B0C85ED1F2B}" dt="2021-12-07T00:24:48.608" v="115" actId="20577"/>
          <ac:spMkLst>
            <pc:docMk/>
            <pc:sldMk cId="3306558496" sldId="583"/>
            <ac:spMk id="2" creationId="{F6969803-A4B9-3D4B-BC64-9FAA658C158F}"/>
          </ac:spMkLst>
        </pc:spChg>
      </pc:sldChg>
    </pc:docChg>
  </pc:docChgLst>
  <pc:docChgLst>
    <pc:chgData name="Zelms, Alison" userId="S::azelms@rochestermn.gov::99f19d2a-d8ef-4a64-97e9-75736876d46e" providerId="AD" clId="Web-{38D3D26E-89DE-4C1A-EA97-E2BDB7C4C3F1}"/>
    <pc:docChg chg="modSld">
      <pc:chgData name="Zelms, Alison" userId="S::azelms@rochestermn.gov::99f19d2a-d8ef-4a64-97e9-75736876d46e" providerId="AD" clId="Web-{38D3D26E-89DE-4C1A-EA97-E2BDB7C4C3F1}" dt="2021-06-21T20:00:11.220" v="2" actId="20577"/>
      <pc:docMkLst>
        <pc:docMk/>
      </pc:docMkLst>
      <pc:sldChg chg="modSp">
        <pc:chgData name="Zelms, Alison" userId="S::azelms@rochestermn.gov::99f19d2a-d8ef-4a64-97e9-75736876d46e" providerId="AD" clId="Web-{38D3D26E-89DE-4C1A-EA97-E2BDB7C4C3F1}" dt="2021-06-21T20:00:11.220" v="2" actId="20577"/>
        <pc:sldMkLst>
          <pc:docMk/>
          <pc:sldMk cId="690403700" sldId="499"/>
        </pc:sldMkLst>
        <pc:spChg chg="mod">
          <ac:chgData name="Zelms, Alison" userId="S::azelms@rochestermn.gov::99f19d2a-d8ef-4a64-97e9-75736876d46e" providerId="AD" clId="Web-{38D3D26E-89DE-4C1A-EA97-E2BDB7C4C3F1}" dt="2021-06-21T20:00:11.220" v="2" actId="20577"/>
          <ac:spMkLst>
            <pc:docMk/>
            <pc:sldMk cId="690403700" sldId="499"/>
            <ac:spMk id="3" creationId="{00000000-0000-0000-0000-000000000000}"/>
          </ac:spMkLst>
        </pc:spChg>
      </pc:sldChg>
    </pc:docChg>
  </pc:docChgLst>
  <pc:docChgLst>
    <pc:chgData name="Zelms, Alison" userId="S::azelms@rochestermn.gov::99f19d2a-d8ef-4a64-97e9-75736876d46e" providerId="AD" clId="Web-{DA64C703-EE34-C939-3150-8ACB4150035C}"/>
    <pc:docChg chg="modSld">
      <pc:chgData name="Zelms, Alison" userId="S::azelms@rochestermn.gov::99f19d2a-d8ef-4a64-97e9-75736876d46e" providerId="AD" clId="Web-{DA64C703-EE34-C939-3150-8ACB4150035C}" dt="2022-10-04T00:18:18.765" v="7"/>
      <pc:docMkLst>
        <pc:docMk/>
      </pc:docMkLst>
      <pc:sldChg chg="addSp delSp modSp">
        <pc:chgData name="Zelms, Alison" userId="S::azelms@rochestermn.gov::99f19d2a-d8ef-4a64-97e9-75736876d46e" providerId="AD" clId="Web-{DA64C703-EE34-C939-3150-8ACB4150035C}" dt="2022-10-04T00:18:18.765" v="7"/>
        <pc:sldMkLst>
          <pc:docMk/>
          <pc:sldMk cId="2016070732" sldId="642"/>
        </pc:sldMkLst>
        <pc:spChg chg="add del mod">
          <ac:chgData name="Zelms, Alison" userId="S::azelms@rochestermn.gov::99f19d2a-d8ef-4a64-97e9-75736876d46e" providerId="AD" clId="Web-{DA64C703-EE34-C939-3150-8ACB4150035C}" dt="2022-10-04T00:12:19.856" v="3"/>
          <ac:spMkLst>
            <pc:docMk/>
            <pc:sldMk cId="2016070732" sldId="642"/>
            <ac:spMk id="6" creationId="{65E62710-9270-6E9E-95B5-359B684DA95E}"/>
          </ac:spMkLst>
        </pc:spChg>
        <pc:spChg chg="add del mod">
          <ac:chgData name="Zelms, Alison" userId="S::azelms@rochestermn.gov::99f19d2a-d8ef-4a64-97e9-75736876d46e" providerId="AD" clId="Web-{DA64C703-EE34-C939-3150-8ACB4150035C}" dt="2022-10-04T00:18:18.765" v="7"/>
          <ac:spMkLst>
            <pc:docMk/>
            <pc:sldMk cId="2016070732" sldId="642"/>
            <ac:spMk id="7" creationId="{800F2FE6-3A45-B547-DDDC-C24101849D2A}"/>
          </ac:spMkLst>
        </pc:spChg>
      </pc:sldChg>
      <pc:sldChg chg="addSp">
        <pc:chgData name="Zelms, Alison" userId="S::azelms@rochestermn.gov::99f19d2a-d8ef-4a64-97e9-75736876d46e" providerId="AD" clId="Web-{DA64C703-EE34-C939-3150-8ACB4150035C}" dt="2022-10-04T00:15:50.326" v="4"/>
        <pc:sldMkLst>
          <pc:docMk/>
          <pc:sldMk cId="1992550404" sldId="643"/>
        </pc:sldMkLst>
        <pc:spChg chg="add">
          <ac:chgData name="Zelms, Alison" userId="S::azelms@rochestermn.gov::99f19d2a-d8ef-4a64-97e9-75736876d46e" providerId="AD" clId="Web-{DA64C703-EE34-C939-3150-8ACB4150035C}" dt="2022-10-04T00:15:50.326" v="4"/>
          <ac:spMkLst>
            <pc:docMk/>
            <pc:sldMk cId="1992550404" sldId="643"/>
            <ac:spMk id="4" creationId="{0FF8251D-AC68-6A4F-36A2-0DCC7967135D}"/>
          </ac:spMkLst>
        </pc:spChg>
      </pc:sldChg>
    </pc:docChg>
  </pc:docChgLst>
  <pc:docChgLst>
    <pc:chgData name="Heyer, Heather" userId="S::hheyer@rochestermn.gov::88875023-4c61-4b8a-adf1-27bd89546f7f" providerId="AD" clId="Web-{926B09F8-B6D4-3014-1683-6A6C7E27F4DC}"/>
    <pc:docChg chg="addSld modSld">
      <pc:chgData name="Heyer, Heather" userId="S::hheyer@rochestermn.gov::88875023-4c61-4b8a-adf1-27bd89546f7f" providerId="AD" clId="Web-{926B09F8-B6D4-3014-1683-6A6C7E27F4DC}" dt="2022-09-07T19:53:52.566" v="263" actId="1076"/>
      <pc:docMkLst>
        <pc:docMk/>
      </pc:docMkLst>
      <pc:sldChg chg="modSp">
        <pc:chgData name="Heyer, Heather" userId="S::hheyer@rochestermn.gov::88875023-4c61-4b8a-adf1-27bd89546f7f" providerId="AD" clId="Web-{926B09F8-B6D4-3014-1683-6A6C7E27F4DC}" dt="2022-09-07T18:04:57.176" v="37" actId="1076"/>
        <pc:sldMkLst>
          <pc:docMk/>
          <pc:sldMk cId="3412775672" sldId="629"/>
        </pc:sldMkLst>
        <pc:spChg chg="mod">
          <ac:chgData name="Heyer, Heather" userId="S::hheyer@rochestermn.gov::88875023-4c61-4b8a-adf1-27bd89546f7f" providerId="AD" clId="Web-{926B09F8-B6D4-3014-1683-6A6C7E27F4DC}" dt="2022-09-07T15:40:39.613" v="16" actId="20577"/>
          <ac:spMkLst>
            <pc:docMk/>
            <pc:sldMk cId="3412775672" sldId="629"/>
            <ac:spMk id="2" creationId="{00000000-0000-0000-0000-000000000000}"/>
          </ac:spMkLst>
        </pc:spChg>
        <pc:picChg chg="mod">
          <ac:chgData name="Heyer, Heather" userId="S::hheyer@rochestermn.gov::88875023-4c61-4b8a-adf1-27bd89546f7f" providerId="AD" clId="Web-{926B09F8-B6D4-3014-1683-6A6C7E27F4DC}" dt="2022-09-07T18:04:57.176" v="37" actId="1076"/>
          <ac:picMkLst>
            <pc:docMk/>
            <pc:sldMk cId="3412775672" sldId="629"/>
            <ac:picMk id="4" creationId="{00000000-0000-0000-0000-000000000000}"/>
          </ac:picMkLst>
        </pc:picChg>
      </pc:sldChg>
      <pc:sldChg chg="addSp modSp new">
        <pc:chgData name="Heyer, Heather" userId="S::hheyer@rochestermn.gov::88875023-4c61-4b8a-adf1-27bd89546f7f" providerId="AD" clId="Web-{926B09F8-B6D4-3014-1683-6A6C7E27F4DC}" dt="2022-09-07T18:04:46.238" v="34" actId="14100"/>
        <pc:sldMkLst>
          <pc:docMk/>
          <pc:sldMk cId="4040992395" sldId="631"/>
        </pc:sldMkLst>
        <pc:spChg chg="mod">
          <ac:chgData name="Heyer, Heather" userId="S::hheyer@rochestermn.gov::88875023-4c61-4b8a-adf1-27bd89546f7f" providerId="AD" clId="Web-{926B09F8-B6D4-3014-1683-6A6C7E27F4DC}" dt="2022-09-07T18:04:40.847" v="33" actId="1076"/>
          <ac:spMkLst>
            <pc:docMk/>
            <pc:sldMk cId="4040992395" sldId="631"/>
            <ac:spMk id="2" creationId="{BEF9618E-ECA8-B6B5-7CE7-F137270A00CF}"/>
          </ac:spMkLst>
        </pc:spChg>
        <pc:picChg chg="add mod">
          <ac:chgData name="Heyer, Heather" userId="S::hheyer@rochestermn.gov::88875023-4c61-4b8a-adf1-27bd89546f7f" providerId="AD" clId="Web-{926B09F8-B6D4-3014-1683-6A6C7E27F4DC}" dt="2022-09-07T18:04:46.238" v="34" actId="14100"/>
          <ac:picMkLst>
            <pc:docMk/>
            <pc:sldMk cId="4040992395" sldId="631"/>
            <ac:picMk id="3" creationId="{06D6233B-331F-0D71-F4CF-5A1F9294DDA1}"/>
          </ac:picMkLst>
        </pc:picChg>
        <pc:picChg chg="add mod">
          <ac:chgData name="Heyer, Heather" userId="S::hheyer@rochestermn.gov::88875023-4c61-4b8a-adf1-27bd89546f7f" providerId="AD" clId="Web-{926B09F8-B6D4-3014-1683-6A6C7E27F4DC}" dt="2022-09-07T18:04:34.707" v="31" actId="14100"/>
          <ac:picMkLst>
            <pc:docMk/>
            <pc:sldMk cId="4040992395" sldId="631"/>
            <ac:picMk id="4" creationId="{5A4813B4-06C1-3F0E-4043-4D5B0AD9174C}"/>
          </ac:picMkLst>
        </pc:picChg>
      </pc:sldChg>
      <pc:sldChg chg="addSp delSp modSp add replId">
        <pc:chgData name="Heyer, Heather" userId="S::hheyer@rochestermn.gov::88875023-4c61-4b8a-adf1-27bd89546f7f" providerId="AD" clId="Web-{926B09F8-B6D4-3014-1683-6A6C7E27F4DC}" dt="2022-09-07T19:53:52.566" v="263" actId="1076"/>
        <pc:sldMkLst>
          <pc:docMk/>
          <pc:sldMk cId="2090305892" sldId="632"/>
        </pc:sldMkLst>
        <pc:spChg chg="mod">
          <ac:chgData name="Heyer, Heather" userId="S::hheyer@rochestermn.gov::88875023-4c61-4b8a-adf1-27bd89546f7f" providerId="AD" clId="Web-{926B09F8-B6D4-3014-1683-6A6C7E27F4DC}" dt="2022-09-07T19:05:27.636" v="72" actId="1076"/>
          <ac:spMkLst>
            <pc:docMk/>
            <pc:sldMk cId="2090305892" sldId="632"/>
            <ac:spMk id="2" creationId="{BEF9618E-ECA8-B6B5-7CE7-F137270A00CF}"/>
          </ac:spMkLst>
        </pc:spChg>
        <pc:spChg chg="add mod">
          <ac:chgData name="Heyer, Heather" userId="S::hheyer@rochestermn.gov::88875023-4c61-4b8a-adf1-27bd89546f7f" providerId="AD" clId="Web-{926B09F8-B6D4-3014-1683-6A6C7E27F4DC}" dt="2022-09-07T19:52:45.831" v="240" actId="1076"/>
          <ac:spMkLst>
            <pc:docMk/>
            <pc:sldMk cId="2090305892" sldId="632"/>
            <ac:spMk id="3" creationId="{2510DFD5-F2BC-2014-2F03-44916E6E61F7}"/>
          </ac:spMkLst>
        </pc:spChg>
        <pc:spChg chg="add mod">
          <ac:chgData name="Heyer, Heather" userId="S::hheyer@rochestermn.gov::88875023-4c61-4b8a-adf1-27bd89546f7f" providerId="AD" clId="Web-{926B09F8-B6D4-3014-1683-6A6C7E27F4DC}" dt="2022-09-07T19:53:42.675" v="261" actId="20577"/>
          <ac:spMkLst>
            <pc:docMk/>
            <pc:sldMk cId="2090305892" sldId="632"/>
            <ac:spMk id="6" creationId="{50F1B1BF-3636-0037-7C3F-AEB7EE666F88}"/>
          </ac:spMkLst>
        </pc:spChg>
        <pc:picChg chg="del">
          <ac:chgData name="Heyer, Heather" userId="S::hheyer@rochestermn.gov::88875023-4c61-4b8a-adf1-27bd89546f7f" providerId="AD" clId="Web-{926B09F8-B6D4-3014-1683-6A6C7E27F4DC}" dt="2022-09-07T19:04:00.619" v="39"/>
          <ac:picMkLst>
            <pc:docMk/>
            <pc:sldMk cId="2090305892" sldId="632"/>
            <ac:picMk id="3" creationId="{06D6233B-331F-0D71-F4CF-5A1F9294DDA1}"/>
          </ac:picMkLst>
        </pc:picChg>
        <pc:picChg chg="del">
          <ac:chgData name="Heyer, Heather" userId="S::hheyer@rochestermn.gov::88875023-4c61-4b8a-adf1-27bd89546f7f" providerId="AD" clId="Web-{926B09F8-B6D4-3014-1683-6A6C7E27F4DC}" dt="2022-09-07T19:04:01.604" v="40"/>
          <ac:picMkLst>
            <pc:docMk/>
            <pc:sldMk cId="2090305892" sldId="632"/>
            <ac:picMk id="4" creationId="{5A4813B4-06C1-3F0E-4043-4D5B0AD9174C}"/>
          </ac:picMkLst>
        </pc:picChg>
        <pc:picChg chg="add mod">
          <ac:chgData name="Heyer, Heather" userId="S::hheyer@rochestermn.gov::88875023-4c61-4b8a-adf1-27bd89546f7f" providerId="AD" clId="Web-{926B09F8-B6D4-3014-1683-6A6C7E27F4DC}" dt="2022-09-07T19:05:46.902" v="75" actId="1076"/>
          <ac:picMkLst>
            <pc:docMk/>
            <pc:sldMk cId="2090305892" sldId="632"/>
            <ac:picMk id="5" creationId="{3123879B-2E82-5D9A-23D8-8294DF1F2401}"/>
          </ac:picMkLst>
        </pc:picChg>
        <pc:picChg chg="add mod">
          <ac:chgData name="Heyer, Heather" userId="S::hheyer@rochestermn.gov::88875023-4c61-4b8a-adf1-27bd89546f7f" providerId="AD" clId="Web-{926B09F8-B6D4-3014-1683-6A6C7E27F4DC}" dt="2022-09-07T19:53:52.566" v="263" actId="1076"/>
          <ac:picMkLst>
            <pc:docMk/>
            <pc:sldMk cId="2090305892" sldId="632"/>
            <ac:picMk id="7" creationId="{369C1963-8AF5-5DC3-87AB-F86E6793B5A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2EC645-A885-438B-8704-7FDE7C3C6453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18CF52-7859-47D0-A70D-4142870BA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47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Shape 1717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718" name="Shape 1718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7896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0000"/>
                </a:solidFill>
              </a:rPr>
              <a:t>Partnership with Office of the Mayor and </a:t>
            </a:r>
            <a:r>
              <a:rPr lang="en-US" sz="1400" b="1" dirty="0" smtClean="0">
                <a:solidFill>
                  <a:srgbClr val="000000"/>
                </a:solidFill>
              </a:rPr>
              <a:t>RNeighbors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r>
              <a:rPr lang="en-US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4390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Costs covered by Hunt Institute 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Costs covered by Hunt Institute 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lvl="1" indent="-85725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2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9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9FCB-7392-2F42-AE90-2C61CFB3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9842964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8063-84B7-7446-9DE9-036DA8BD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4636425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959487" y="1758999"/>
            <a:ext cx="9528438" cy="50990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xfrm>
            <a:off x="959487" y="6858000"/>
            <a:ext cx="9528438" cy="5099001"/>
          </a:xfrm>
          <a:prstGeom prst="rect">
            <a:avLst/>
          </a:prstGeom>
        </p:spPr>
        <p:txBody>
          <a:bodyPr/>
          <a:lstStyle>
            <a:lvl1pPr algn="ctr">
              <a:defRPr sz="2200">
                <a:latin typeface="+mn-lt"/>
              </a:defRPr>
            </a:lvl1pPr>
            <a:lvl2pPr algn="ctr">
              <a:defRPr sz="2200">
                <a:latin typeface="+mn-lt"/>
              </a:defRPr>
            </a:lvl2pPr>
            <a:lvl3pPr algn="ctr">
              <a:defRPr sz="2200">
                <a:latin typeface="+mn-lt"/>
              </a:defRPr>
            </a:lvl3pPr>
            <a:lvl4pPr algn="ctr">
              <a:defRPr sz="2200">
                <a:latin typeface="+mn-lt"/>
              </a:defRPr>
            </a:lvl4pPr>
            <a:lvl5pPr algn="ctr"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51" name="Shape 251"/>
          <p:cNvSpPr/>
          <p:nvPr/>
        </p:nvSpPr>
        <p:spPr>
          <a:xfrm>
            <a:off x="12191998" y="0"/>
            <a:ext cx="12192002" cy="13716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pPr>
            <a:endParaRPr dirty="0"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78724999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6878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429020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2134242" y="5190515"/>
            <a:ext cx="13222299" cy="2743250"/>
          </a:xfrm>
          <a:prstGeom prst="rect">
            <a:avLst/>
          </a:prstGeom>
        </p:spPr>
        <p:txBody>
          <a:bodyPr anchor="ctr"/>
          <a:lstStyle>
            <a:lvl1pPr algn="l">
              <a:defRPr sz="7000" spc="-21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442529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0249542" y="5190515"/>
            <a:ext cx="13222299" cy="2743250"/>
          </a:xfrm>
          <a:prstGeom prst="rect">
            <a:avLst/>
          </a:prstGeom>
        </p:spPr>
        <p:txBody>
          <a:bodyPr anchor="ctr"/>
          <a:lstStyle>
            <a:lvl1pPr algn="l">
              <a:defRPr sz="7000" spc="-21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166394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58999" y="1758999"/>
            <a:ext cx="20866002" cy="8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60241" y="6858000"/>
            <a:ext cx="20863520" cy="509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2" r:id="rId4"/>
    <p:sldLayoutId id="2147483753" r:id="rId5"/>
    <p:sldLayoutId id="2147483757" r:id="rId6"/>
    <p:sldLayoutId id="2147483758" r:id="rId7"/>
  </p:sldLayoutIdLst>
  <p:transition spd="slow">
    <p:push dir="r"/>
  </p:transition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chemeClr val="tx1"/>
          </a:solidFill>
          <a:uFillTx/>
          <a:latin typeface="+mj-lt"/>
          <a:ea typeface="Lato"/>
          <a:cs typeface="Lato"/>
          <a:sym typeface="Lora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-110" baseline="0">
          <a:ln>
            <a:noFill/>
          </a:ln>
          <a:solidFill>
            <a:srgbClr val="000000"/>
          </a:solidFill>
          <a:uFillTx/>
          <a:latin typeface="Lora"/>
          <a:ea typeface="Lora"/>
          <a:cs typeface="Lora"/>
          <a:sym typeface="Lora"/>
        </a:defRPr>
      </a:lvl9pPr>
    </p:titleStyle>
    <p:bodyStyle>
      <a:lvl1pPr marL="0" marR="0" indent="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50000"/>
            </a:schemeClr>
          </a:solidFill>
          <a:uFillTx/>
          <a:latin typeface="+mn-lt"/>
          <a:ea typeface="Lato"/>
          <a:cs typeface="Lato"/>
          <a:sym typeface="Karla"/>
        </a:defRPr>
      </a:lvl1pPr>
      <a:lvl2pPr marL="0" marR="0" indent="2286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50000"/>
            </a:schemeClr>
          </a:solidFill>
          <a:uFillTx/>
          <a:latin typeface="+mn-lt"/>
          <a:ea typeface="Lato"/>
          <a:cs typeface="Lato"/>
          <a:sym typeface="Karla"/>
        </a:defRPr>
      </a:lvl2pPr>
      <a:lvl3pPr marL="0" marR="0" indent="4572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50000"/>
            </a:schemeClr>
          </a:solidFill>
          <a:uFillTx/>
          <a:latin typeface="+mn-lt"/>
          <a:ea typeface="Lato"/>
          <a:cs typeface="Lato"/>
          <a:sym typeface="Karla"/>
        </a:defRPr>
      </a:lvl3pPr>
      <a:lvl4pPr marL="0" marR="0" indent="6858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50000"/>
            </a:schemeClr>
          </a:solidFill>
          <a:uFillTx/>
          <a:latin typeface="+mn-lt"/>
          <a:ea typeface="Lato"/>
          <a:cs typeface="Lato"/>
          <a:sym typeface="Karla"/>
        </a:defRPr>
      </a:lvl4pPr>
      <a:lvl5pPr marL="0" marR="0" indent="9144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50000"/>
            </a:schemeClr>
          </a:solidFill>
          <a:uFillTx/>
          <a:latin typeface="+mn-lt"/>
          <a:ea typeface="Lato"/>
          <a:cs typeface="Lato"/>
          <a:sym typeface="Karla"/>
        </a:defRPr>
      </a:lvl5pPr>
      <a:lvl6pPr marL="0" marR="0" indent="11430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Karla"/>
        </a:defRPr>
      </a:lvl6pPr>
      <a:lvl7pPr marL="0" marR="0" indent="13716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Karla"/>
        </a:defRPr>
      </a:lvl7pPr>
      <a:lvl8pPr marL="0" marR="0" indent="16002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Karla"/>
        </a:defRPr>
      </a:lvl8pPr>
      <a:lvl9pPr marL="0" marR="0" indent="1828800" algn="l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Karla"/>
        </a:defRPr>
      </a:lvl9pPr>
    </p:bodyStyle>
    <p:otherStyle>
      <a:lvl1pPr marL="0" marR="0" indent="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1pPr>
      <a:lvl2pPr marL="0" marR="0" indent="2286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2pPr>
      <a:lvl3pPr marL="0" marR="0" indent="4572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3pPr>
      <a:lvl4pPr marL="0" marR="0" indent="6858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4pPr>
      <a:lvl5pPr marL="0" marR="0" indent="9144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5pPr>
      <a:lvl6pPr marL="0" marR="0" indent="11430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6pPr>
      <a:lvl7pPr marL="0" marR="0" indent="13716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7pPr>
      <a:lvl8pPr marL="0" marR="0" indent="16002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8pPr>
      <a:lvl9pPr marL="0" marR="0" indent="1828800" algn="r" defTabSz="8255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all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69803-A4B9-3D4B-BC64-9FAA658C158F}"/>
              </a:ext>
            </a:extLst>
          </p:cNvPr>
          <p:cNvSpPr txBox="1"/>
          <p:nvPr/>
        </p:nvSpPr>
        <p:spPr>
          <a:xfrm>
            <a:off x="9046029" y="5702755"/>
            <a:ext cx="14833765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0" cap="all" spc="0" normalizeH="0" baseline="0" noProof="0" dirty="0" smtClean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ontserrat-Regular"/>
              </a:rPr>
              <a:t>Mayor’s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0" cap="all" spc="0" normalizeH="0" baseline="0" noProof="0" dirty="0" smtClean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ontserrat-Regular"/>
              </a:rPr>
              <a:t>report</a:t>
            </a:r>
            <a:endParaRPr kumimoji="0" lang="en-US" sz="10000" b="1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621232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91C3B4E-621A-BD45-98D1-6470B3F18690}"/>
              </a:ext>
            </a:extLst>
          </p:cNvPr>
          <p:cNvSpPr txBox="1">
            <a:spLocks/>
          </p:cNvSpPr>
          <p:nvPr/>
        </p:nvSpPr>
        <p:spPr>
          <a:xfrm>
            <a:off x="1309466" y="6591321"/>
            <a:ext cx="15582871" cy="3842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-210" baseline="0">
                <a:ln>
                  <a:noFill/>
                </a:ln>
                <a:solidFill>
                  <a:schemeClr val="tx1"/>
                </a:solidFill>
                <a:uFillTx/>
                <a:latin typeface="+mj-lt"/>
                <a:ea typeface="Lato"/>
                <a:cs typeface="Lato"/>
                <a:sym typeface="Lora"/>
              </a:defRPr>
            </a:lvl1pPr>
            <a:lvl2pPr marL="0" marR="0" indent="228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2pPr>
            <a:lvl3pPr marL="0" marR="0" indent="457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3pPr>
            <a:lvl4pPr marL="0" marR="0" indent="685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4pPr>
            <a:lvl5pPr marL="0" marR="0" indent="914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5pPr>
            <a:lvl6pPr marL="0" marR="0" indent="11430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6pPr>
            <a:lvl7pPr marL="0" marR="0" indent="1371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7pPr>
            <a:lvl8pPr marL="0" marR="0" indent="1600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8pPr>
            <a:lvl9pPr marL="0" marR="0" indent="1828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110" baseline="0">
                <a:ln>
                  <a:noFill/>
                </a:ln>
                <a:solidFill>
                  <a:srgbClr val="000000"/>
                </a:solidFill>
                <a:uFillTx/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8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Chalk the Block</a:t>
            </a:r>
          </a:p>
          <a:p>
            <a:r>
              <a:rPr lang="en-US" sz="8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Saturday, September 30</a:t>
            </a:r>
          </a:p>
          <a:p>
            <a:r>
              <a:rPr lang="en-US" sz="8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9:30 am – 2 pm</a:t>
            </a:r>
          </a:p>
          <a:p>
            <a:r>
              <a:rPr lang="en-US" sz="8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Graham Park (Fairgrounds)</a:t>
            </a:r>
          </a:p>
          <a:p>
            <a:endParaRPr lang="en-US" sz="8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91C3B4E-621A-BD45-98D1-6470B3F18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467" y="9174939"/>
            <a:ext cx="13222299" cy="5528491"/>
          </a:xfrm>
        </p:spPr>
        <p:txBody>
          <a:bodyPr/>
          <a:lstStyle/>
          <a:p>
            <a:r>
              <a:rPr lang="en-US" sz="6000" b="1" dirty="0"/>
              <a:t/>
            </a:r>
            <a:br>
              <a:rPr lang="en-US" sz="6000" b="1" dirty="0"/>
            </a:br>
            <a:r>
              <a:rPr lang="en-US" sz="8800" dirty="0"/>
              <a:t/>
            </a:r>
            <a:br>
              <a:rPr lang="en-US" sz="8800" dirty="0"/>
            </a:br>
            <a:r>
              <a:rPr lang="en-US" sz="8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700" y="401026"/>
            <a:ext cx="5661443" cy="51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01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094" y="4331368"/>
            <a:ext cx="15383738" cy="7844590"/>
          </a:xfrm>
        </p:spPr>
        <p:txBody>
          <a:bodyPr/>
          <a:lstStyle/>
          <a:p>
            <a:r>
              <a:rPr lang="en-US" sz="8800" b="1" dirty="0" smtClean="0"/>
              <a:t>Hunger, Nutrition, and Health Task Force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dirty="0" smtClean="0"/>
              <a:t>-- </a:t>
            </a:r>
            <a:r>
              <a:rPr lang="en-US" sz="6000" dirty="0" smtClean="0"/>
              <a:t>White House National Strategy on Hunger, Nutrition, and Health</a:t>
            </a:r>
            <a:br>
              <a:rPr lang="en-US" sz="6000" dirty="0" smtClean="0"/>
            </a:br>
            <a:r>
              <a:rPr lang="en-US" sz="6000" dirty="0" smtClean="0"/>
              <a:t>-- Mayor’s Alliance to End Childhood Hunger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700" dirty="0"/>
              <a:t/>
            </a:r>
            <a:br>
              <a:rPr lang="en-US" sz="57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954263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552" y="3721768"/>
            <a:ext cx="15383738" cy="7844590"/>
          </a:xfrm>
        </p:spPr>
        <p:txBody>
          <a:bodyPr/>
          <a:lstStyle/>
          <a:p>
            <a:r>
              <a:rPr lang="en-US" sz="8800" b="1" dirty="0" smtClean="0"/>
              <a:t>Early Childhood Leadership Summit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September 6-8, 2023</a:t>
            </a:r>
            <a:br>
              <a:rPr lang="en-US" sz="6000" dirty="0" smtClean="0"/>
            </a:br>
            <a:r>
              <a:rPr lang="en-US" sz="6000" dirty="0" smtClean="0"/>
              <a:t>Nashville, TN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700" dirty="0"/>
              <a:t/>
            </a:r>
            <a:br>
              <a:rPr lang="en-US" sz="57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938147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58057" y="1785257"/>
            <a:ext cx="18375086" cy="3526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all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Montserrat-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85" y="7399934"/>
            <a:ext cx="15327085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857250" indent="-857250" algn="l">
              <a:buFont typeface="Wingdings" panose="05000000000000000000" pitchFamily="2" charset="2"/>
              <a:buChar char="§"/>
            </a:pPr>
            <a:r>
              <a:rPr lang="en-US" sz="60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Board</a:t>
            </a:r>
            <a:r>
              <a:rPr lang="en-US" cap="none" dirty="0">
                <a:solidFill>
                  <a:schemeClr val="tx1"/>
                </a:solidFill>
              </a:rPr>
              <a:t> </a:t>
            </a:r>
            <a:r>
              <a:rPr lang="en-US" sz="60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b="1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6000" b="0" i="0" u="non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Montserrat-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86" y="3872962"/>
            <a:ext cx="15327085" cy="3488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8800" b="1" cap="non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and Commission Vacancies</a:t>
            </a:r>
          </a:p>
          <a:p>
            <a:pPr algn="l"/>
            <a:endParaRPr kumimoji="0" lang="en-US" sz="4400" b="0" i="0" u="non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60885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1701" y="5146972"/>
            <a:ext cx="13222299" cy="2743250"/>
          </a:xfrm>
        </p:spPr>
        <p:txBody>
          <a:bodyPr/>
          <a:lstStyle/>
          <a:p>
            <a:r>
              <a:rPr lang="en-US" b="1" dirty="0" smtClean="0"/>
              <a:t>Office of the Mayor</a:t>
            </a:r>
            <a:br>
              <a:rPr lang="en-US" b="1" dirty="0" smtClean="0"/>
            </a:br>
            <a:r>
              <a:rPr lang="en-US" b="1" dirty="0" smtClean="0"/>
              <a:t>507-328-2700</a:t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4154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Custom 1">
      <a:dk1>
        <a:srgbClr val="00586F"/>
      </a:dk1>
      <a:lt1>
        <a:srgbClr val="FFFFFF"/>
      </a:lt1>
      <a:dk2>
        <a:srgbClr val="103340"/>
      </a:dk2>
      <a:lt2>
        <a:srgbClr val="A5BAC9"/>
      </a:lt2>
      <a:accent1>
        <a:srgbClr val="005870"/>
      </a:accent1>
      <a:accent2>
        <a:srgbClr val="71C2D5"/>
      </a:accent2>
      <a:accent3>
        <a:srgbClr val="DFD179"/>
      </a:accent3>
      <a:accent4>
        <a:srgbClr val="A5BAC9"/>
      </a:accent4>
      <a:accent5>
        <a:srgbClr val="005870"/>
      </a:accent5>
      <a:accent6>
        <a:srgbClr val="71C2D5"/>
      </a:accent6>
      <a:hlink>
        <a:srgbClr val="71C2D5"/>
      </a:hlink>
      <a:folHlink>
        <a:srgbClr val="005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DEE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-90" normalizeH="0" baseline="0">
            <a:ln>
              <a:noFill/>
            </a:ln>
            <a:solidFill>
              <a:srgbClr val="1C1D21"/>
            </a:solidFill>
            <a:effectLst/>
            <a:uFillTx/>
            <a:latin typeface="+mj-lt"/>
            <a:ea typeface="+mj-ea"/>
            <a:cs typeface="+mj-cs"/>
            <a:sym typeface="Karl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all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tserrat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RDA-POWERPOINT" id="{690A9F61-7F31-408D-A750-68DFDDDF8DF2}" vid="{11F00357-63B3-40A9-897F-A285305190D7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Karla"/>
        <a:ea typeface="Karla"/>
        <a:cs typeface="Karla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DEE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-90" normalizeH="0" baseline="0">
            <a:ln>
              <a:noFill/>
            </a:ln>
            <a:solidFill>
              <a:srgbClr val="1C1D21"/>
            </a:solidFill>
            <a:effectLst/>
            <a:uFillTx/>
            <a:latin typeface="+mj-lt"/>
            <a:ea typeface="+mj-ea"/>
            <a:cs typeface="+mj-cs"/>
            <a:sym typeface="Karl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all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tserrat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C13324B56384EA69B8715511EC464" ma:contentTypeVersion="13" ma:contentTypeDescription="Create a new document." ma:contentTypeScope="" ma:versionID="0398f419fa91372996f7898cb5185c67">
  <xsd:schema xmlns:xsd="http://www.w3.org/2001/XMLSchema" xmlns:xs="http://www.w3.org/2001/XMLSchema" xmlns:p="http://schemas.microsoft.com/office/2006/metadata/properties" xmlns:ns3="7036e527-e84b-4adc-abad-762c8faf7266" xmlns:ns4="42b4e845-b2d0-400c-b77a-257a8401e96f" targetNamespace="http://schemas.microsoft.com/office/2006/metadata/properties" ma:root="true" ma:fieldsID="27c1b5a2576503521937449b07f0f88c" ns3:_="" ns4:_="">
    <xsd:import namespace="7036e527-e84b-4adc-abad-762c8faf7266"/>
    <xsd:import namespace="42b4e845-b2d0-400c-b77a-257a8401e9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e527-e84b-4adc-abad-762c8faf7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4e845-b2d0-400c-b77a-257a8401e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36e527-e84b-4adc-abad-762c8faf7266" xsi:nil="true"/>
  </documentManagement>
</p:properties>
</file>

<file path=customXml/itemProps1.xml><?xml version="1.0" encoding="utf-8"?>
<ds:datastoreItem xmlns:ds="http://schemas.openxmlformats.org/officeDocument/2006/customXml" ds:itemID="{4D2BA5C1-05D0-4D12-8180-8872CD92C1B9}">
  <ds:schemaRefs>
    <ds:schemaRef ds:uri="42b4e845-b2d0-400c-b77a-257a8401e96f"/>
    <ds:schemaRef ds:uri="7036e527-e84b-4adc-abad-762c8faf72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A930D3-916F-450B-B2FD-10A2E02E1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CA5942-3CA1-457F-9B45-D88D60268CD3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2b4e845-b2d0-400c-b77a-257a8401e96f"/>
    <ds:schemaRef ds:uri="http://purl.org/dc/terms/"/>
    <ds:schemaRef ds:uri="http://schemas.openxmlformats.org/package/2006/metadata/core-properties"/>
    <ds:schemaRef ds:uri="7036e527-e84b-4adc-abad-762c8faf726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11959</TotalTime>
  <Words>107</Words>
  <Application>Microsoft Office PowerPoint</Application>
  <PresentationFormat>Custom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Helvetica Neue</vt:lpstr>
      <vt:lpstr>Karla</vt:lpstr>
      <vt:lpstr>Lato</vt:lpstr>
      <vt:lpstr>Lora</vt:lpstr>
      <vt:lpstr>Montserrat-Regular</vt:lpstr>
      <vt:lpstr>Wingdings</vt:lpstr>
      <vt:lpstr>White</vt:lpstr>
      <vt:lpstr>PowerPoint Presentation</vt:lpstr>
      <vt:lpstr>    </vt:lpstr>
      <vt:lpstr>Hunger, Nutrition, and Health Task Force  -- White House National Strategy on Hunger, Nutrition, and Health -- Mayor’s Alliance to End Childhood Hunger   </vt:lpstr>
      <vt:lpstr>Early Childhood Leadership Summit September 6-8, 2023 Nashville, TN  </vt:lpstr>
      <vt:lpstr>PowerPoint Presentation</vt:lpstr>
      <vt:lpstr>Office of the Mayor 507-328-2700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Sandusky</dc:creator>
  <cp:lastModifiedBy>Rogers, Michon</cp:lastModifiedBy>
  <cp:revision>125</cp:revision>
  <cp:lastPrinted>2023-09-18T14:00:23Z</cp:lastPrinted>
  <dcterms:created xsi:type="dcterms:W3CDTF">2020-11-23T17:21:16Z</dcterms:created>
  <dcterms:modified xsi:type="dcterms:W3CDTF">2023-09-18T14:00:24Z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0x010100C8CC13324B56384EA69B8715511EC464</vt:lpwstr>
  </property>
</Properties>
</file>