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58" r:id="rId7"/>
    <p:sldId id="275" r:id="rId8"/>
    <p:sldId id="276" r:id="rId9"/>
    <p:sldId id="272" r:id="rId10"/>
    <p:sldId id="274" r:id="rId11"/>
    <p:sldId id="273" r:id="rId12"/>
    <p:sldId id="277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103" d="100"/>
          <a:sy n="103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5/8/2023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tseverson@tlscompanies.com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dirty="0"/>
              <a:t>RPD Addition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TLS Companies, LLC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0" y="1615736"/>
            <a:ext cx="4179570" cy="152473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64C29E-DF30-4DC6-AB95-2016F9A703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TLS Companies, LLC</a:t>
            </a:r>
            <a:br>
              <a:rPr lang="en-US" dirty="0"/>
            </a:br>
            <a:r>
              <a:rPr lang="en-US" dirty="0"/>
              <a:t>Todd Severson</a:t>
            </a:r>
          </a:p>
          <a:p>
            <a:r>
              <a:rPr lang="en-US" dirty="0">
                <a:hlinkClick r:id="rId2"/>
              </a:rPr>
              <a:t>tseverson@tlscompanies.com</a:t>
            </a:r>
            <a:endParaRPr lang="en-US" dirty="0"/>
          </a:p>
          <a:p>
            <a:r>
              <a:rPr lang="en-US" dirty="0"/>
              <a:t>507-322-0100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C7382-18E7-4821-8C61-461D6BBE08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0FA1B-5022-47AB-A0AE-8F5C57979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1020445"/>
            <a:ext cx="289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Site Plan</a:t>
            </a:r>
          </a:p>
          <a:p>
            <a:r>
              <a:rPr lang="en-US" dirty="0"/>
              <a:t>Landscape Plan</a:t>
            </a:r>
          </a:p>
          <a:p>
            <a:r>
              <a:rPr lang="en-US" dirty="0"/>
              <a:t>Elevation</a:t>
            </a:r>
          </a:p>
          <a:p>
            <a:r>
              <a:rPr lang="en-US" dirty="0"/>
              <a:t>Traffic</a:t>
            </a:r>
          </a:p>
          <a:p>
            <a:r>
              <a:rPr lang="en-US" dirty="0"/>
              <a:t>Closing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B5BAF8-EA80-4AD4-8D83-5960C29957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C19884-873C-4D13-BE6D-318CF07B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21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Construction of a 1,200 sf addition that will add (4) chairs for pediatric care, one office for patient care, a consultation room and a large waiting area for families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12647-CCB2-45E2-A9CB-A868F4904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FC533-1E2E-04BA-CFC1-5D72A76A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96" y="345232"/>
            <a:ext cx="5167539" cy="1299678"/>
          </a:xfrm>
        </p:spPr>
        <p:txBody>
          <a:bodyPr/>
          <a:lstStyle/>
          <a:p>
            <a:r>
              <a:rPr lang="en-US" dirty="0"/>
              <a:t>Location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F739-108E-7E8B-2374-7509BAEB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CBFF6-BFEF-B6CA-D00A-BDAB4667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7C30B-B3F8-4D4E-674C-335ACE2A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C6991AA2-1AFD-1F55-5E2B-D008DBAC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96" y="2041028"/>
            <a:ext cx="4582164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3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2933D-16B1-3E31-AD38-F7DF0768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0" y="393345"/>
            <a:ext cx="5111750" cy="1204912"/>
          </a:xfrm>
        </p:spPr>
        <p:txBody>
          <a:bodyPr/>
          <a:lstStyle/>
          <a:p>
            <a:r>
              <a:rPr lang="en-US" dirty="0"/>
              <a:t>Site/Landscape Plan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377D2-BCD9-CDF9-9038-D9FCD39B1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2C47B-9919-6B15-DD80-080549F3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C6674-F157-9D09-C536-D4A58F74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2BA63CBA-5705-D03C-241F-CCBDFD09F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862" y="1867221"/>
            <a:ext cx="5572903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26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78F9-78FB-A3E7-9F54-EE44227E0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B5630A8-577F-3D20-5973-E164F582094A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92AC1-490F-ED5E-5DF3-31CBBDCB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27463-260C-DFFD-E9EE-5E1C7E515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44F16-AC41-1A44-502A-D9B4AFA5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BCB1C986-7352-F892-F935-200DD17B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19" y="99548"/>
            <a:ext cx="9573961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5A6B-AB81-CBC0-600E-BC9BD4A3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0016019B-24AA-3831-46EE-94EF30C9A66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AD134-D9B7-804D-6182-C01F511D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8A98-63F6-CA38-CA8E-8DDE8420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7DEC-37D8-EDF8-735F-4AFF797A8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D27A150D-5C68-BE3E-A609-0B53B7F2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729" y="161469"/>
            <a:ext cx="10688542" cy="65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82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4BFAA-AFA3-FCD6-A375-85412FDE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41285" y="356245"/>
            <a:ext cx="3479800" cy="903388"/>
          </a:xfrm>
        </p:spPr>
        <p:txBody>
          <a:bodyPr/>
          <a:lstStyle/>
          <a:p>
            <a:r>
              <a:rPr lang="en-US" dirty="0"/>
              <a:t>Elevation Views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4DB24-BCD7-9556-254A-AFEAAFA0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D00B5F-BED4-2243-CA58-DD7007651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5" y="618733"/>
            <a:ext cx="5801535" cy="28102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FC9469-B38E-4529-5723-5867AE81B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71" y="2964362"/>
            <a:ext cx="5868219" cy="317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3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91CBF-B1DA-2E3A-E2CF-097E7E3D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24909-C9E4-0E0B-1301-6559FA5F2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6DB71-F545-0D78-4D9A-CA0D0DCE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 descr="Application&#10;&#10;Description automatically generated">
            <a:extLst>
              <a:ext uri="{FF2B5EF4-FFF2-40B4-BE49-F238E27FC236}">
                <a16:creationId xmlns:a16="http://schemas.microsoft.com/office/drawing/2014/main" id="{068EF883-DB1A-AB96-53D1-A7BA181EE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3" y="259009"/>
            <a:ext cx="9843796" cy="193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Presentation_tm67328976_Win32_LW_SL_v3" id="{B5A5B451-F186-4F05-917D-430247B33515}" vid="{C0610F80-F57F-4E6B-A096-3AEBDD5FC5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96B61E-1B64-430F-934F-7D1B90028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D6FE22-81A0-4500-AFD0-342D21BB9A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C43685-694E-4579-B109-3C418D49DA6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{E28A9BA4-9F3A-42EC-89B4-908EAC5768F6}tf67328976_win32</Template>
  <TotalTime>33</TotalTime>
  <Words>107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Tenorite</vt:lpstr>
      <vt:lpstr>Office Theme</vt:lpstr>
      <vt:lpstr>RPD Addition </vt:lpstr>
      <vt:lpstr>AGENDA</vt:lpstr>
      <vt:lpstr>INTRODUCTION</vt:lpstr>
      <vt:lpstr>Location </vt:lpstr>
      <vt:lpstr>Site/Landscape Plan 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RPD Addition </dc:title>
  <dc:creator>Melissa Barbour</dc:creator>
  <cp:lastModifiedBy>Melissa Barbour</cp:lastModifiedBy>
  <cp:revision>2</cp:revision>
  <dcterms:created xsi:type="dcterms:W3CDTF">2023-05-04T14:10:56Z</dcterms:created>
  <dcterms:modified xsi:type="dcterms:W3CDTF">2023-05-08T13:20:46Z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